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Chewy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Chew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72a2eab5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72a2eab5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72a2eab5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72a2eab5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72a2eab5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72a2eab5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72a2eab5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72a2eab5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72a2eab5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f72a2eab5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72a2eab5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72a2eab5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72a2eab5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72a2eab5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jp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4058233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Chewy"/>
                <a:ea typeface="Chewy"/>
                <a:cs typeface="Chewy"/>
                <a:sym typeface="Chewy"/>
              </a:rPr>
              <a:t>PRE-SEASON DOs AND DON’Ts</a:t>
            </a:r>
            <a:endParaRPr b="1" sz="48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56" name="Google Shape;56;p13" title="downloa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4193" y="359371"/>
            <a:ext cx="2502025" cy="32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393050"/>
            <a:ext cx="8520600" cy="43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Chewy"/>
                <a:ea typeface="Chewy"/>
                <a:cs typeface="Chewy"/>
                <a:sym typeface="Chewy"/>
              </a:rPr>
              <a:t>DO</a:t>
            </a:r>
            <a:endParaRPr sz="6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Contact your partner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24-48 hours before your match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Example of things to remind your partner: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Site, Time, R1/R2, Gym Location, Cold/Hot, etc.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62" name="Google Shape;62;p14" title="download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25" y="73950"/>
            <a:ext cx="1936275" cy="19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title="download-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9874" y="96404"/>
            <a:ext cx="1835250" cy="183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downloa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9160" y="3293124"/>
            <a:ext cx="1835250" cy="183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254850" y="156300"/>
            <a:ext cx="5513700" cy="87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DON’T BE THIS GUY!</a:t>
            </a:r>
            <a:endParaRPr sz="48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5513700" cy="3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IS THIS A PERSON YOU WANT TO BE YOUR PARTNER?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3000">
                <a:latin typeface="Chewy"/>
                <a:ea typeface="Chewy"/>
                <a:cs typeface="Chewy"/>
                <a:sym typeface="Chewy"/>
              </a:rPr>
              <a:t>DO YOU WANT TO BE THE OFFICIAL THAT FOLLOWS THIS PERSON? </a:t>
            </a:r>
            <a:endParaRPr sz="30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71" name="Google Shape;71;p15" title="unname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1672" y="-25090"/>
            <a:ext cx="272972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50188"/>
            <a:ext cx="8520600" cy="8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R2 BAD HABITS</a:t>
            </a:r>
            <a:endParaRPr sz="48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2514025" y="964300"/>
            <a:ext cx="6540300" cy="404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hewy"/>
                <a:ea typeface="Chewy"/>
                <a:cs typeface="Chewy"/>
                <a:sym typeface="Chewy"/>
              </a:rPr>
              <a:t>DO NOT - Move to the sub’s side when administering the sub</a:t>
            </a:r>
            <a:endParaRPr sz="23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latin typeface="Chewy"/>
                <a:ea typeface="Chewy"/>
                <a:cs typeface="Chewy"/>
                <a:sym typeface="Chewy"/>
              </a:rPr>
              <a:t>DO NOT - Switch sides if there are subs on both sides</a:t>
            </a:r>
            <a:endParaRPr sz="23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latin typeface="Chewy"/>
                <a:ea typeface="Chewy"/>
                <a:cs typeface="Chewy"/>
                <a:sym typeface="Chewy"/>
              </a:rPr>
              <a:t>DO NOT - Hold the ball when checking the lineups</a:t>
            </a:r>
            <a:endParaRPr sz="23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latin typeface="Chewy"/>
                <a:ea typeface="Chewy"/>
                <a:cs typeface="Chewy"/>
                <a:sym typeface="Chewy"/>
              </a:rPr>
              <a:t>DO NOT - Enter the court when checking the lineups</a:t>
            </a:r>
            <a:endParaRPr sz="23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latin typeface="Chewy"/>
                <a:ea typeface="Chewy"/>
                <a:cs typeface="Chewy"/>
                <a:sym typeface="Chewy"/>
              </a:rPr>
              <a:t>DO - Check the receiving team first</a:t>
            </a:r>
            <a:endParaRPr sz="23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latin typeface="Chewy"/>
                <a:ea typeface="Chewy"/>
                <a:cs typeface="Chewy"/>
                <a:sym typeface="Chewy"/>
              </a:rPr>
              <a:t>DO - Wait to identify the captain until after the libero enters (How do you identify the captain?)</a:t>
            </a:r>
            <a:endParaRPr sz="23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3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78" name="Google Shape;78;p16" title="download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9" y="1800578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06125" y="122250"/>
            <a:ext cx="8520600" cy="8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DO OR DON’T FOR 2 LIBEROS</a:t>
            </a:r>
            <a:endParaRPr sz="4800"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75275" y="1152475"/>
            <a:ext cx="8982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A coach has 3 liberos dressed on the bench.</a:t>
            </a:r>
            <a:endParaRPr sz="48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FF00"/>
                </a:solidFill>
                <a:latin typeface="Chewy"/>
                <a:ea typeface="Chewy"/>
                <a:cs typeface="Chewy"/>
                <a:sym typeface="Chewy"/>
              </a:rPr>
              <a:t>LEGAL</a:t>
            </a:r>
            <a:r>
              <a:rPr lang="en" sz="4800">
                <a:latin typeface="Chewy"/>
                <a:ea typeface="Chewy"/>
                <a:cs typeface="Chewy"/>
                <a:sym typeface="Chewy"/>
              </a:rPr>
              <a:t> OR </a:t>
            </a:r>
            <a:r>
              <a:rPr lang="en" sz="4800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ILLEGAL</a:t>
            </a:r>
            <a:r>
              <a:rPr lang="en" sz="4800">
                <a:latin typeface="Chewy"/>
                <a:ea typeface="Chewy"/>
                <a:cs typeface="Chewy"/>
                <a:sym typeface="Chewy"/>
              </a:rPr>
              <a:t>?</a:t>
            </a:r>
            <a:endParaRPr sz="48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6450">
                <a:solidFill>
                  <a:srgbClr val="0000FF"/>
                </a:solidFill>
                <a:latin typeface="Chewy"/>
                <a:ea typeface="Chewy"/>
                <a:cs typeface="Chewy"/>
                <a:sym typeface="Chewy"/>
              </a:rPr>
              <a:t>LEGAL!</a:t>
            </a:r>
            <a:endParaRPr sz="6450">
              <a:solidFill>
                <a:srgbClr val="0000FF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179675"/>
            <a:ext cx="8520600" cy="8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DO OR DON’T FOR 2 LIBEROS</a:t>
            </a:r>
            <a:endParaRPr sz="4800"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44925" y="1152475"/>
            <a:ext cx="9051600" cy="39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hewy"/>
                <a:ea typeface="Chewy"/>
                <a:cs typeface="Chewy"/>
                <a:sym typeface="Chewy"/>
              </a:rPr>
              <a:t>Team A lists No. 1 and No. 2 as liberos for set 1. In set 2 the coach lists No. 3 and No. 4 as liberos. The coach only lists No. 5 as the libero for set 3. Team A then lists No. 6 and No. 7 as liberos for set 4.</a:t>
            </a:r>
            <a:endParaRPr sz="24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00FF00"/>
                </a:solidFill>
                <a:latin typeface="Chewy"/>
                <a:ea typeface="Chewy"/>
                <a:cs typeface="Chewy"/>
                <a:sym typeface="Chewy"/>
              </a:rPr>
              <a:t>LEGAL</a:t>
            </a:r>
            <a:r>
              <a:rPr lang="en" sz="4800">
                <a:latin typeface="Chewy"/>
                <a:ea typeface="Chewy"/>
                <a:cs typeface="Chewy"/>
                <a:sym typeface="Chewy"/>
              </a:rPr>
              <a:t> OR </a:t>
            </a:r>
            <a:r>
              <a:rPr lang="en" sz="4800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ILLEGAL</a:t>
            </a:r>
            <a:r>
              <a:rPr lang="en" sz="4800">
                <a:latin typeface="Chewy"/>
                <a:ea typeface="Chewy"/>
                <a:cs typeface="Chewy"/>
                <a:sym typeface="Chewy"/>
              </a:rPr>
              <a:t>?</a:t>
            </a:r>
            <a:endParaRPr sz="48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450">
                <a:solidFill>
                  <a:srgbClr val="0000FF"/>
                </a:solidFill>
                <a:latin typeface="Chewy"/>
                <a:ea typeface="Chewy"/>
                <a:cs typeface="Chewy"/>
                <a:sym typeface="Chewy"/>
              </a:rPr>
              <a:t>LEGAL!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235825"/>
            <a:ext cx="8520600" cy="7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DO OR DON’T FOR 2 LIBEROS</a:t>
            </a:r>
            <a:endParaRPr sz="4800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0" y="1152475"/>
            <a:ext cx="9096600" cy="39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Team B list No. 20 and No. 7 as liberos. 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Chewy"/>
              <a:buAutoNum type="arabicPeriod"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In set 2 at 5-4, No. 7 becomes 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injured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. The coach wants to immediately designate No. 4 as the 2nd libero.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Chewy"/>
                <a:ea typeface="Chewy"/>
                <a:cs typeface="Chewy"/>
                <a:sym typeface="Chewy"/>
              </a:rPr>
              <a:t>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 OR </a:t>
            </a:r>
            <a:r>
              <a:rPr lang="en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ILLEGAL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?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Chewy"/>
                <a:ea typeface="Chewy"/>
                <a:cs typeface="Chewy"/>
                <a:sym typeface="Chewy"/>
              </a:rPr>
              <a:t>LEGAL!</a:t>
            </a:r>
            <a:endParaRPr>
              <a:solidFill>
                <a:srgbClr val="0000FF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Chewy"/>
              <a:buAutoNum type="arabicPeriod"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In set 4 at 3-8, No 20 is disqualified. The coach wants to immediately designate No 8. As the 2nd libero.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Chewy"/>
                <a:ea typeface="Chewy"/>
                <a:cs typeface="Chewy"/>
                <a:sym typeface="Chewy"/>
              </a:rPr>
              <a:t>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 OR </a:t>
            </a:r>
            <a:r>
              <a:rPr lang="en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ILLEGAL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?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FF"/>
                </a:solidFill>
                <a:latin typeface="Chewy"/>
                <a:ea typeface="Chewy"/>
                <a:cs typeface="Chewy"/>
                <a:sym typeface="Chewy"/>
              </a:rPr>
              <a:t>ILLEGAL!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179675"/>
            <a:ext cx="8520600" cy="8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latin typeface="Chewy"/>
                <a:ea typeface="Chewy"/>
                <a:cs typeface="Chewy"/>
                <a:sym typeface="Chewy"/>
              </a:rPr>
              <a:t>DO OR DON’T FOR 2 LIBEROS</a:t>
            </a:r>
            <a:endParaRPr sz="4800"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56150" y="1152475"/>
            <a:ext cx="9029100" cy="391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Team S lists No. 2 and No. 11 as the liberos. S23 is back to serve and S2 is in middle back.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Chewy"/>
              <a:buAutoNum type="arabicPeriod"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S23 tosses the ball to serve, but allows the ball to drop to the floor. The R1 blow the whistle to authorize a re-serve. S11 exchanges with S2 before the R1 rebecons for serve.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Chewy"/>
                <a:ea typeface="Chewy"/>
                <a:cs typeface="Chewy"/>
                <a:sym typeface="Chewy"/>
              </a:rPr>
              <a:t>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 OR </a:t>
            </a:r>
            <a:r>
              <a:rPr lang="en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ILLEGAL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?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  <a:latin typeface="Chewy"/>
                <a:ea typeface="Chewy"/>
                <a:cs typeface="Chewy"/>
                <a:sym typeface="Chewy"/>
              </a:rPr>
              <a:t>ILLEGAL!</a:t>
            </a:r>
            <a:endParaRPr>
              <a:solidFill>
                <a:srgbClr val="0000FF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Chewy"/>
              <a:buAutoNum type="arabicPeriod"/>
            </a:pPr>
            <a:r>
              <a:rPr lang="en">
                <a:latin typeface="Chewy"/>
                <a:ea typeface="Chewy"/>
                <a:cs typeface="Chewy"/>
                <a:sym typeface="Chewy"/>
              </a:rPr>
              <a:t>Team S calls a TO. S2 was in middle back when the TO was taken, but S11 exchanges with S2 as the team comes back to the court out of the TO.</a:t>
            </a:r>
            <a:endParaRPr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Chewy"/>
                <a:ea typeface="Chewy"/>
                <a:cs typeface="Chewy"/>
                <a:sym typeface="Chewy"/>
              </a:rPr>
              <a:t>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 OR </a:t>
            </a:r>
            <a:r>
              <a:rPr lang="en">
                <a:solidFill>
                  <a:srgbClr val="FF0000"/>
                </a:solidFill>
                <a:latin typeface="Chewy"/>
                <a:ea typeface="Chewy"/>
                <a:cs typeface="Chewy"/>
                <a:sym typeface="Chewy"/>
              </a:rPr>
              <a:t>ILLEGAL</a:t>
            </a:r>
            <a:r>
              <a:rPr lang="en">
                <a:latin typeface="Chewy"/>
                <a:ea typeface="Chewy"/>
                <a:cs typeface="Chewy"/>
                <a:sym typeface="Chewy"/>
              </a:rPr>
              <a:t>?</a:t>
            </a:r>
            <a:endParaRPr sz="3000"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FF"/>
                </a:solidFill>
                <a:latin typeface="Chewy"/>
                <a:ea typeface="Chewy"/>
                <a:cs typeface="Chewy"/>
                <a:sym typeface="Chewy"/>
              </a:rPr>
              <a:t>LEGAL!</a:t>
            </a:r>
            <a:endParaRPr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