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embeddedFontLst>
    <p:embeddedFont>
      <p:font typeface="Roboto"/>
      <p:regular r:id="rId15"/>
      <p:bold r:id="rId16"/>
      <p:italic r:id="rId17"/>
      <p:boldItalic r:id="rId18"/>
    </p:embeddedFont>
    <p:embeddedFont>
      <p:font typeface="Bubblegum Sans"/>
      <p:regular r:id="rId19"/>
    </p:embeddedFont>
    <p:embeddedFont>
      <p:font typeface="Acme"/>
      <p:regular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Acme-regular.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oboto-regular.fntdata"/><Relationship Id="rId14" Type="http://schemas.openxmlformats.org/officeDocument/2006/relationships/slide" Target="slides/slide9.xml"/><Relationship Id="rId17" Type="http://schemas.openxmlformats.org/officeDocument/2006/relationships/font" Target="fonts/Roboto-italic.fntdata"/><Relationship Id="rId16" Type="http://schemas.openxmlformats.org/officeDocument/2006/relationships/font" Target="fonts/Roboto-bold.fntdata"/><Relationship Id="rId5" Type="http://schemas.openxmlformats.org/officeDocument/2006/relationships/notesMaster" Target="notesMasters/notesMaster1.xml"/><Relationship Id="rId19" Type="http://schemas.openxmlformats.org/officeDocument/2006/relationships/font" Target="fonts/BubblegumSans-regular.fntdata"/><Relationship Id="rId6" Type="http://schemas.openxmlformats.org/officeDocument/2006/relationships/slide" Target="slides/slide1.xml"/><Relationship Id="rId18" Type="http://schemas.openxmlformats.org/officeDocument/2006/relationships/font" Target="fonts/Roboto-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27b5f9204ab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27b5f9204ab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27b5f9204ab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27b5f9204ab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27b5f9204ab_0_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27b5f9204ab_0_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27b5f9204ab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27b5f9204ab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27b5f9204ab_0_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27b5f9204ab_0_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27b5f9204ab_0_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27b5f9204ab_0_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27b5f9204ab_0_10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27b5f9204ab_0_10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27d2a3794c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27d2a3794c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flipH="1">
            <a:off x="8246400" y="4245925"/>
            <a:ext cx="897600" cy="897600"/>
          </a:xfrm>
          <a:prstGeom prst="rtTriangle">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8246400" y="4245875"/>
            <a:ext cx="897600" cy="897600"/>
          </a:xfrm>
          <a:prstGeom prst="round1Rect">
            <a:avLst>
              <a:gd fmla="val 16667" name="adj"/>
            </a:avLst>
          </a:prstGeom>
          <a:solidFill>
            <a:schemeClr val="lt1">
              <a:alpha val="6808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390525" y="1819275"/>
            <a:ext cx="8222100" cy="933600"/>
          </a:xfrm>
          <a:prstGeom prst="rect">
            <a:avLst/>
          </a:prstGeom>
        </p:spPr>
        <p:txBody>
          <a:bodyPr anchorCtr="0" anchor="b"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13" name="Google Shape;13;p2"/>
          <p:cNvSpPr txBox="1"/>
          <p:nvPr>
            <p:ph idx="1" type="subTitle"/>
          </p:nvPr>
        </p:nvSpPr>
        <p:spPr>
          <a:xfrm>
            <a:off x="390525" y="2789130"/>
            <a:ext cx="8222100" cy="4329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1800">
                <a:solidFill>
                  <a:schemeClr val="lt1"/>
                </a:solidFill>
              </a:defRPr>
            </a:lvl2pPr>
            <a:lvl3pPr lvl="2">
              <a:lnSpc>
                <a:spcPct val="100000"/>
              </a:lnSpc>
              <a:spcBef>
                <a:spcPts val="0"/>
              </a:spcBef>
              <a:spcAft>
                <a:spcPts val="0"/>
              </a:spcAft>
              <a:buClr>
                <a:schemeClr val="lt1"/>
              </a:buClr>
              <a:buSzPts val="1800"/>
              <a:buNone/>
              <a:defRPr sz="1800">
                <a:solidFill>
                  <a:schemeClr val="lt1"/>
                </a:solidFill>
              </a:defRPr>
            </a:lvl3pPr>
            <a:lvl4pPr lvl="3">
              <a:lnSpc>
                <a:spcPct val="100000"/>
              </a:lnSpc>
              <a:spcBef>
                <a:spcPts val="0"/>
              </a:spcBef>
              <a:spcAft>
                <a:spcPts val="0"/>
              </a:spcAft>
              <a:buClr>
                <a:schemeClr val="lt1"/>
              </a:buClr>
              <a:buSzPts val="1800"/>
              <a:buNone/>
              <a:defRPr sz="1800">
                <a:solidFill>
                  <a:schemeClr val="lt1"/>
                </a:solidFill>
              </a:defRPr>
            </a:lvl4pPr>
            <a:lvl5pPr lvl="4">
              <a:lnSpc>
                <a:spcPct val="100000"/>
              </a:lnSpc>
              <a:spcBef>
                <a:spcPts val="0"/>
              </a:spcBef>
              <a:spcAft>
                <a:spcPts val="0"/>
              </a:spcAft>
              <a:buClr>
                <a:schemeClr val="lt1"/>
              </a:buClr>
              <a:buSzPts val="1800"/>
              <a:buNone/>
              <a:defRPr sz="1800">
                <a:solidFill>
                  <a:schemeClr val="lt1"/>
                </a:solidFill>
              </a:defRPr>
            </a:lvl5pPr>
            <a:lvl6pPr lvl="5">
              <a:lnSpc>
                <a:spcPct val="100000"/>
              </a:lnSpc>
              <a:spcBef>
                <a:spcPts val="0"/>
              </a:spcBef>
              <a:spcAft>
                <a:spcPts val="0"/>
              </a:spcAft>
              <a:buClr>
                <a:schemeClr val="lt1"/>
              </a:buClr>
              <a:buSzPts val="1800"/>
              <a:buNone/>
              <a:defRPr sz="1800">
                <a:solidFill>
                  <a:schemeClr val="lt1"/>
                </a:solidFill>
              </a:defRPr>
            </a:lvl6pPr>
            <a:lvl7pPr lvl="6">
              <a:lnSpc>
                <a:spcPct val="100000"/>
              </a:lnSpc>
              <a:spcBef>
                <a:spcPts val="0"/>
              </a:spcBef>
              <a:spcAft>
                <a:spcPts val="0"/>
              </a:spcAft>
              <a:buClr>
                <a:schemeClr val="lt1"/>
              </a:buClr>
              <a:buSzPts val="1800"/>
              <a:buNone/>
              <a:defRPr sz="1800">
                <a:solidFill>
                  <a:schemeClr val="lt1"/>
                </a:solidFill>
              </a:defRPr>
            </a:lvl7pPr>
            <a:lvl8pPr lvl="7">
              <a:lnSpc>
                <a:spcPct val="100000"/>
              </a:lnSpc>
              <a:spcBef>
                <a:spcPts val="0"/>
              </a:spcBef>
              <a:spcAft>
                <a:spcPts val="0"/>
              </a:spcAft>
              <a:buClr>
                <a:schemeClr val="lt1"/>
              </a:buClr>
              <a:buSzPts val="1800"/>
              <a:buNone/>
              <a:defRPr sz="1800">
                <a:solidFill>
                  <a:schemeClr val="lt1"/>
                </a:solidFill>
              </a:defRPr>
            </a:lvl8pPr>
            <a:lvl9pPr lvl="8">
              <a:lnSpc>
                <a:spcPct val="100000"/>
              </a:lnSpc>
              <a:spcBef>
                <a:spcPts val="0"/>
              </a:spcBef>
              <a:spcAft>
                <a:spcPts val="0"/>
              </a:spcAft>
              <a:buClr>
                <a:schemeClr val="lt1"/>
              </a:buClr>
              <a:buSzPts val="1800"/>
              <a:buNone/>
              <a:defRPr sz="1800">
                <a:solidFill>
                  <a:schemeClr val="lt1"/>
                </a:solidFill>
              </a:defRPr>
            </a:lvl9pPr>
          </a:lstStyle>
          <a:p/>
        </p:txBody>
      </p:sp>
      <p:sp>
        <p:nvSpPr>
          <p:cNvPr id="14" name="Google Shape;14;p2"/>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4"/>
        </a:solidFill>
      </p:bgPr>
    </p:bg>
    <p:spTree>
      <p:nvGrpSpPr>
        <p:cNvPr id="57" name="Shape 57"/>
        <p:cNvGrpSpPr/>
        <p:nvPr/>
      </p:nvGrpSpPr>
      <p:grpSpPr>
        <a:xfrm>
          <a:off x="0" y="0"/>
          <a:ext cx="0" cy="0"/>
          <a:chOff x="0" y="0"/>
          <a:chExt cx="0" cy="0"/>
        </a:xfrm>
      </p:grpSpPr>
      <p:sp>
        <p:nvSpPr>
          <p:cNvPr id="58" name="Google Shape;58;p11"/>
          <p:cNvSpPr txBox="1"/>
          <p:nvPr>
            <p:ph hasCustomPrompt="1" type="title"/>
          </p:nvPr>
        </p:nvSpPr>
        <p:spPr>
          <a:xfrm>
            <a:off x="475500" y="1258525"/>
            <a:ext cx="8222100" cy="19635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dk2"/>
              </a:buClr>
              <a:buSzPts val="12000"/>
              <a:buNone/>
              <a:defRPr sz="12000">
                <a:solidFill>
                  <a:schemeClr val="dk2"/>
                </a:solidFill>
              </a:defRPr>
            </a:lvl1pPr>
            <a:lvl2pPr lvl="1" algn="ctr">
              <a:spcBef>
                <a:spcPts val="0"/>
              </a:spcBef>
              <a:spcAft>
                <a:spcPts val="0"/>
              </a:spcAft>
              <a:buClr>
                <a:schemeClr val="dk2"/>
              </a:buClr>
              <a:buSzPts val="12000"/>
              <a:buNone/>
              <a:defRPr sz="12000">
                <a:solidFill>
                  <a:schemeClr val="dk2"/>
                </a:solidFill>
              </a:defRPr>
            </a:lvl2pPr>
            <a:lvl3pPr lvl="2" algn="ctr">
              <a:spcBef>
                <a:spcPts val="0"/>
              </a:spcBef>
              <a:spcAft>
                <a:spcPts val="0"/>
              </a:spcAft>
              <a:buClr>
                <a:schemeClr val="dk2"/>
              </a:buClr>
              <a:buSzPts val="12000"/>
              <a:buNone/>
              <a:defRPr sz="12000">
                <a:solidFill>
                  <a:schemeClr val="dk2"/>
                </a:solidFill>
              </a:defRPr>
            </a:lvl3pPr>
            <a:lvl4pPr lvl="3" algn="ctr">
              <a:spcBef>
                <a:spcPts val="0"/>
              </a:spcBef>
              <a:spcAft>
                <a:spcPts val="0"/>
              </a:spcAft>
              <a:buClr>
                <a:schemeClr val="dk2"/>
              </a:buClr>
              <a:buSzPts val="12000"/>
              <a:buNone/>
              <a:defRPr sz="12000">
                <a:solidFill>
                  <a:schemeClr val="dk2"/>
                </a:solidFill>
              </a:defRPr>
            </a:lvl4pPr>
            <a:lvl5pPr lvl="4" algn="ctr">
              <a:spcBef>
                <a:spcPts val="0"/>
              </a:spcBef>
              <a:spcAft>
                <a:spcPts val="0"/>
              </a:spcAft>
              <a:buClr>
                <a:schemeClr val="dk2"/>
              </a:buClr>
              <a:buSzPts val="12000"/>
              <a:buNone/>
              <a:defRPr sz="12000">
                <a:solidFill>
                  <a:schemeClr val="dk2"/>
                </a:solidFill>
              </a:defRPr>
            </a:lvl5pPr>
            <a:lvl6pPr lvl="5" algn="ctr">
              <a:spcBef>
                <a:spcPts val="0"/>
              </a:spcBef>
              <a:spcAft>
                <a:spcPts val="0"/>
              </a:spcAft>
              <a:buClr>
                <a:schemeClr val="dk2"/>
              </a:buClr>
              <a:buSzPts val="12000"/>
              <a:buNone/>
              <a:defRPr sz="12000">
                <a:solidFill>
                  <a:schemeClr val="dk2"/>
                </a:solidFill>
              </a:defRPr>
            </a:lvl6pPr>
            <a:lvl7pPr lvl="6" algn="ctr">
              <a:spcBef>
                <a:spcPts val="0"/>
              </a:spcBef>
              <a:spcAft>
                <a:spcPts val="0"/>
              </a:spcAft>
              <a:buClr>
                <a:schemeClr val="dk2"/>
              </a:buClr>
              <a:buSzPts val="12000"/>
              <a:buNone/>
              <a:defRPr sz="12000">
                <a:solidFill>
                  <a:schemeClr val="dk2"/>
                </a:solidFill>
              </a:defRPr>
            </a:lvl7pPr>
            <a:lvl8pPr lvl="7" algn="ctr">
              <a:spcBef>
                <a:spcPts val="0"/>
              </a:spcBef>
              <a:spcAft>
                <a:spcPts val="0"/>
              </a:spcAft>
              <a:buClr>
                <a:schemeClr val="dk2"/>
              </a:buClr>
              <a:buSzPts val="12000"/>
              <a:buNone/>
              <a:defRPr sz="12000">
                <a:solidFill>
                  <a:schemeClr val="dk2"/>
                </a:solidFill>
              </a:defRPr>
            </a:lvl8pPr>
            <a:lvl9pPr lvl="8" algn="ctr">
              <a:spcBef>
                <a:spcPts val="0"/>
              </a:spcBef>
              <a:spcAft>
                <a:spcPts val="0"/>
              </a:spcAft>
              <a:buClr>
                <a:schemeClr val="dk2"/>
              </a:buClr>
              <a:buSzPts val="12000"/>
              <a:buNone/>
              <a:defRPr sz="12000">
                <a:solidFill>
                  <a:schemeClr val="dk2"/>
                </a:solidFill>
              </a:defRPr>
            </a:lvl9pPr>
          </a:lstStyle>
          <a:p>
            <a:r>
              <a:t>xx%</a:t>
            </a:r>
          </a:p>
        </p:txBody>
      </p:sp>
      <p:sp>
        <p:nvSpPr>
          <p:cNvPr id="59" name="Google Shape;59;p11"/>
          <p:cNvSpPr txBox="1"/>
          <p:nvPr>
            <p:ph idx="1" type="body"/>
          </p:nvPr>
        </p:nvSpPr>
        <p:spPr>
          <a:xfrm>
            <a:off x="475500" y="3304625"/>
            <a:ext cx="82221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60" name="Google Shape;60;p11"/>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solidFill>
          <a:schemeClr val="accent4"/>
        </a:solidFill>
      </p:bgPr>
    </p:bg>
    <p:spTree>
      <p:nvGrpSpPr>
        <p:cNvPr id="61" name="Shape 61"/>
        <p:cNvGrpSpPr/>
        <p:nvPr/>
      </p:nvGrpSpPr>
      <p:grpSpPr>
        <a:xfrm>
          <a:off x="0" y="0"/>
          <a:ext cx="0" cy="0"/>
          <a:chOff x="0" y="0"/>
          <a:chExt cx="0" cy="0"/>
        </a:xfrm>
      </p:grpSpPr>
      <p:sp>
        <p:nvSpPr>
          <p:cNvPr id="62" name="Google Shape;62;p12"/>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txBox="1"/>
          <p:nvPr>
            <p:ph type="title"/>
          </p:nvPr>
        </p:nvSpPr>
        <p:spPr>
          <a:xfrm>
            <a:off x="460950" y="2065350"/>
            <a:ext cx="8222100" cy="1012800"/>
          </a:xfrm>
          <a:prstGeom prst="rect">
            <a:avLst/>
          </a:prstGeom>
        </p:spPr>
        <p:txBody>
          <a:bodyPr anchorCtr="0" anchor="ctr" bIns="91425" lIns="91425" spcFirstLastPara="1" rIns="91425" wrap="square" tIns="91425">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17" name="Google Shape;17;p3"/>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4"/>
          <p:cNvSpPr/>
          <p:nvPr/>
        </p:nvSpPr>
        <p:spPr>
          <a:xfrm flipH="1" rot="10800000">
            <a:off x="0" y="1686000"/>
            <a:ext cx="9144000" cy="3457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4"/>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txBox="1"/>
          <p:nvPr>
            <p:ph type="title"/>
          </p:nvPr>
        </p:nvSpPr>
        <p:spPr>
          <a:xfrm>
            <a:off x="471900" y="738725"/>
            <a:ext cx="8222100" cy="767700"/>
          </a:xfrm>
          <a:prstGeom prst="rect">
            <a:avLst/>
          </a:prstGeom>
        </p:spPr>
        <p:txBody>
          <a:bodyPr anchorCtr="0" anchor="b" bIns="91425" lIns="91425" spcFirstLastPara="1" rIns="91425" wrap="square" tIns="91425">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2" name="Google Shape;22;p4"/>
          <p:cNvSpPr txBox="1"/>
          <p:nvPr>
            <p:ph idx="1" type="body"/>
          </p:nvPr>
        </p:nvSpPr>
        <p:spPr>
          <a:xfrm>
            <a:off x="471900" y="1919075"/>
            <a:ext cx="8222100" cy="27102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3" name="Google Shape;23;p4"/>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p:nvPr/>
        </p:nvSpPr>
        <p:spPr>
          <a:xfrm flipH="1" rot="10800000">
            <a:off x="0" y="1686000"/>
            <a:ext cx="9144000" cy="3457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5"/>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5"/>
          <p:cNvSpPr txBox="1"/>
          <p:nvPr>
            <p:ph type="title"/>
          </p:nvPr>
        </p:nvSpPr>
        <p:spPr>
          <a:xfrm>
            <a:off x="471900" y="738725"/>
            <a:ext cx="8222100" cy="767700"/>
          </a:xfrm>
          <a:prstGeom prst="rect">
            <a:avLst/>
          </a:prstGeom>
        </p:spPr>
        <p:txBody>
          <a:bodyPr anchorCtr="0" anchor="b" bIns="91425" lIns="91425" spcFirstLastPara="1" rIns="91425" wrap="square" tIns="91425">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8" name="Google Shape;28;p5"/>
          <p:cNvSpPr txBox="1"/>
          <p:nvPr>
            <p:ph idx="1" type="body"/>
          </p:nvPr>
        </p:nvSpPr>
        <p:spPr>
          <a:xfrm>
            <a:off x="471900" y="1919075"/>
            <a:ext cx="3999900" cy="27102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9" name="Google Shape;29;p5"/>
          <p:cNvSpPr txBox="1"/>
          <p:nvPr>
            <p:ph idx="2" type="body"/>
          </p:nvPr>
        </p:nvSpPr>
        <p:spPr>
          <a:xfrm>
            <a:off x="4694250" y="1919075"/>
            <a:ext cx="3999900" cy="27102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0" name="Google Shape;30;p5"/>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6"/>
          <p:cNvSpPr/>
          <p:nvPr/>
        </p:nvSpPr>
        <p:spPr>
          <a:xfrm flipH="1" rot="10800000">
            <a:off x="0" y="656400"/>
            <a:ext cx="9144000" cy="44871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6"/>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6"/>
          <p:cNvSpPr txBox="1"/>
          <p:nvPr>
            <p:ph type="title"/>
          </p:nvPr>
        </p:nvSpPr>
        <p:spPr>
          <a:xfrm>
            <a:off x="98250" y="16350"/>
            <a:ext cx="8826600" cy="602700"/>
          </a:xfrm>
          <a:prstGeom prst="rect">
            <a:avLst/>
          </a:prstGeom>
        </p:spPr>
        <p:txBody>
          <a:bodyPr anchorCtr="0" anchor="ctr" bIns="91425" lIns="91425" spcFirstLastPara="1" rIns="91425" wrap="square" tIns="91425">
            <a:normAutofit/>
          </a:bodyPr>
          <a:lstStyle>
            <a:lvl1pPr lvl="0">
              <a:spcBef>
                <a:spcPts val="0"/>
              </a:spcBef>
              <a:spcAft>
                <a:spcPts val="0"/>
              </a:spcAft>
              <a:buSzPts val="1800"/>
              <a:buNone/>
              <a:defRPr sz="1800"/>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p:txBody>
      </p:sp>
      <p:sp>
        <p:nvSpPr>
          <p:cNvPr id="35" name="Google Shape;35;p6"/>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6" name="Shape 36"/>
        <p:cNvGrpSpPr/>
        <p:nvPr/>
      </p:nvGrpSpPr>
      <p:grpSpPr>
        <a:xfrm>
          <a:off x="0" y="0"/>
          <a:ext cx="0" cy="0"/>
          <a:chOff x="0" y="0"/>
          <a:chExt cx="0" cy="0"/>
        </a:xfrm>
      </p:grpSpPr>
      <p:sp>
        <p:nvSpPr>
          <p:cNvPr id="37" name="Google Shape;37;p7"/>
          <p:cNvSpPr txBox="1"/>
          <p:nvPr/>
        </p:nvSpPr>
        <p:spPr>
          <a:xfrm flipH="1" rot="10800000">
            <a:off x="3276600" y="25"/>
            <a:ext cx="5867400" cy="5143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7"/>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7"/>
          <p:cNvSpPr txBox="1"/>
          <p:nvPr>
            <p:ph type="title"/>
          </p:nvPr>
        </p:nvSpPr>
        <p:spPr>
          <a:xfrm>
            <a:off x="226078" y="357800"/>
            <a:ext cx="2808000" cy="9534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0" name="Google Shape;40;p7"/>
          <p:cNvSpPr txBox="1"/>
          <p:nvPr>
            <p:ph idx="1" type="body"/>
          </p:nvPr>
        </p:nvSpPr>
        <p:spPr>
          <a:xfrm>
            <a:off x="226075" y="1465800"/>
            <a:ext cx="2808000" cy="31635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Clr>
                <a:schemeClr val="lt1"/>
              </a:buClr>
              <a:buSzPts val="1200"/>
              <a:buChar char="●"/>
              <a:defRPr sz="1200">
                <a:solidFill>
                  <a:schemeClr val="lt1"/>
                </a:solidFill>
              </a:defRPr>
            </a:lvl1pPr>
            <a:lvl2pPr indent="-304800" lvl="1" marL="914400">
              <a:spcBef>
                <a:spcPts val="0"/>
              </a:spcBef>
              <a:spcAft>
                <a:spcPts val="0"/>
              </a:spcAft>
              <a:buClr>
                <a:schemeClr val="lt1"/>
              </a:buClr>
              <a:buSzPts val="1200"/>
              <a:buChar char="○"/>
              <a:defRPr sz="1200">
                <a:solidFill>
                  <a:schemeClr val="lt1"/>
                </a:solidFill>
              </a:defRPr>
            </a:lvl2pPr>
            <a:lvl3pPr indent="-304800" lvl="2" marL="1371600">
              <a:spcBef>
                <a:spcPts val="0"/>
              </a:spcBef>
              <a:spcAft>
                <a:spcPts val="0"/>
              </a:spcAft>
              <a:buClr>
                <a:schemeClr val="lt1"/>
              </a:buClr>
              <a:buSzPts val="1200"/>
              <a:buChar char="■"/>
              <a:defRPr sz="1200">
                <a:solidFill>
                  <a:schemeClr val="lt1"/>
                </a:solidFill>
              </a:defRPr>
            </a:lvl3pPr>
            <a:lvl4pPr indent="-304800" lvl="3" marL="1828800">
              <a:spcBef>
                <a:spcPts val="0"/>
              </a:spcBef>
              <a:spcAft>
                <a:spcPts val="0"/>
              </a:spcAft>
              <a:buClr>
                <a:schemeClr val="lt1"/>
              </a:buClr>
              <a:buSzPts val="1200"/>
              <a:buChar char="●"/>
              <a:defRPr sz="1200">
                <a:solidFill>
                  <a:schemeClr val="lt1"/>
                </a:solidFill>
              </a:defRPr>
            </a:lvl4pPr>
            <a:lvl5pPr indent="-304800" lvl="4" marL="2286000">
              <a:spcBef>
                <a:spcPts val="0"/>
              </a:spcBef>
              <a:spcAft>
                <a:spcPts val="0"/>
              </a:spcAft>
              <a:buClr>
                <a:schemeClr val="lt1"/>
              </a:buClr>
              <a:buSzPts val="1200"/>
              <a:buChar char="○"/>
              <a:defRPr sz="1200">
                <a:solidFill>
                  <a:schemeClr val="lt1"/>
                </a:solidFill>
              </a:defRPr>
            </a:lvl5pPr>
            <a:lvl6pPr indent="-304800" lvl="5" marL="2743200">
              <a:spcBef>
                <a:spcPts val="0"/>
              </a:spcBef>
              <a:spcAft>
                <a:spcPts val="0"/>
              </a:spcAft>
              <a:buClr>
                <a:schemeClr val="lt1"/>
              </a:buClr>
              <a:buSzPts val="1200"/>
              <a:buChar char="■"/>
              <a:defRPr sz="1200">
                <a:solidFill>
                  <a:schemeClr val="lt1"/>
                </a:solidFill>
              </a:defRPr>
            </a:lvl6pPr>
            <a:lvl7pPr indent="-304800" lvl="6" marL="3200400">
              <a:spcBef>
                <a:spcPts val="0"/>
              </a:spcBef>
              <a:spcAft>
                <a:spcPts val="0"/>
              </a:spcAft>
              <a:buClr>
                <a:schemeClr val="lt1"/>
              </a:buClr>
              <a:buSzPts val="1200"/>
              <a:buChar char="●"/>
              <a:defRPr sz="1200">
                <a:solidFill>
                  <a:schemeClr val="lt1"/>
                </a:solidFill>
              </a:defRPr>
            </a:lvl7pPr>
            <a:lvl8pPr indent="-304800" lvl="7" marL="3657600">
              <a:spcBef>
                <a:spcPts val="0"/>
              </a:spcBef>
              <a:spcAft>
                <a:spcPts val="0"/>
              </a:spcAft>
              <a:buClr>
                <a:schemeClr val="lt1"/>
              </a:buClr>
              <a:buSzPts val="1200"/>
              <a:buChar char="○"/>
              <a:defRPr sz="1200">
                <a:solidFill>
                  <a:schemeClr val="lt1"/>
                </a:solidFill>
              </a:defRPr>
            </a:lvl8pPr>
            <a:lvl9pPr indent="-304800" lvl="8" marL="4114800">
              <a:spcBef>
                <a:spcPts val="0"/>
              </a:spcBef>
              <a:spcAft>
                <a:spcPts val="0"/>
              </a:spcAft>
              <a:buClr>
                <a:schemeClr val="lt1"/>
              </a:buClr>
              <a:buSzPts val="1200"/>
              <a:buChar char="■"/>
              <a:defRPr sz="1200">
                <a:solidFill>
                  <a:schemeClr val="lt1"/>
                </a:solidFill>
              </a:defRPr>
            </a:lvl9pPr>
          </a:lstStyle>
          <a:p/>
        </p:txBody>
      </p:sp>
      <p:sp>
        <p:nvSpPr>
          <p:cNvPr id="41" name="Google Shape;41;p7"/>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42" name="Shape 42"/>
        <p:cNvGrpSpPr/>
        <p:nvPr/>
      </p:nvGrpSpPr>
      <p:grpSpPr>
        <a:xfrm>
          <a:off x="0" y="0"/>
          <a:ext cx="0" cy="0"/>
          <a:chOff x="0" y="0"/>
          <a:chExt cx="0" cy="0"/>
        </a:xfrm>
      </p:grpSpPr>
      <p:sp>
        <p:nvSpPr>
          <p:cNvPr id="43" name="Google Shape;43;p8"/>
          <p:cNvSpPr txBox="1"/>
          <p:nvPr>
            <p:ph type="title"/>
          </p:nvPr>
        </p:nvSpPr>
        <p:spPr>
          <a:xfrm>
            <a:off x="490250" y="488250"/>
            <a:ext cx="62271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p:txBody>
      </p:sp>
      <p:sp>
        <p:nvSpPr>
          <p:cNvPr id="44" name="Google Shape;44;p8"/>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9"/>
          <p:cNvSpPr/>
          <p:nvPr/>
        </p:nvSpPr>
        <p:spPr>
          <a:xfrm flipH="1">
            <a:off x="0" y="0"/>
            <a:ext cx="4572000" cy="5143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 name="Google Shape;47;p9"/>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dk2"/>
              </a:buClr>
              <a:buSzPts val="4200"/>
              <a:buNone/>
              <a:defRPr sz="4200">
                <a:solidFill>
                  <a:schemeClr val="dk2"/>
                </a:solidFill>
              </a:defRPr>
            </a:lvl1pPr>
            <a:lvl2pPr lvl="1" algn="ctr">
              <a:spcBef>
                <a:spcPts val="0"/>
              </a:spcBef>
              <a:spcAft>
                <a:spcPts val="0"/>
              </a:spcAft>
              <a:buClr>
                <a:schemeClr val="dk2"/>
              </a:buClr>
              <a:buSzPts val="4200"/>
              <a:buNone/>
              <a:defRPr sz="4200">
                <a:solidFill>
                  <a:schemeClr val="dk2"/>
                </a:solidFill>
              </a:defRPr>
            </a:lvl2pPr>
            <a:lvl3pPr lvl="2" algn="ctr">
              <a:spcBef>
                <a:spcPts val="0"/>
              </a:spcBef>
              <a:spcAft>
                <a:spcPts val="0"/>
              </a:spcAft>
              <a:buClr>
                <a:schemeClr val="dk2"/>
              </a:buClr>
              <a:buSzPts val="4200"/>
              <a:buNone/>
              <a:defRPr sz="4200">
                <a:solidFill>
                  <a:schemeClr val="dk2"/>
                </a:solidFill>
              </a:defRPr>
            </a:lvl3pPr>
            <a:lvl4pPr lvl="3" algn="ctr">
              <a:spcBef>
                <a:spcPts val="0"/>
              </a:spcBef>
              <a:spcAft>
                <a:spcPts val="0"/>
              </a:spcAft>
              <a:buClr>
                <a:schemeClr val="dk2"/>
              </a:buClr>
              <a:buSzPts val="4200"/>
              <a:buNone/>
              <a:defRPr sz="4200">
                <a:solidFill>
                  <a:schemeClr val="dk2"/>
                </a:solidFill>
              </a:defRPr>
            </a:lvl4pPr>
            <a:lvl5pPr lvl="4" algn="ctr">
              <a:spcBef>
                <a:spcPts val="0"/>
              </a:spcBef>
              <a:spcAft>
                <a:spcPts val="0"/>
              </a:spcAft>
              <a:buClr>
                <a:schemeClr val="dk2"/>
              </a:buClr>
              <a:buSzPts val="4200"/>
              <a:buNone/>
              <a:defRPr sz="4200">
                <a:solidFill>
                  <a:schemeClr val="dk2"/>
                </a:solidFill>
              </a:defRPr>
            </a:lvl5pPr>
            <a:lvl6pPr lvl="5" algn="ctr">
              <a:spcBef>
                <a:spcPts val="0"/>
              </a:spcBef>
              <a:spcAft>
                <a:spcPts val="0"/>
              </a:spcAft>
              <a:buClr>
                <a:schemeClr val="dk2"/>
              </a:buClr>
              <a:buSzPts val="4200"/>
              <a:buNone/>
              <a:defRPr sz="4200">
                <a:solidFill>
                  <a:schemeClr val="dk2"/>
                </a:solidFill>
              </a:defRPr>
            </a:lvl6pPr>
            <a:lvl7pPr lvl="6" algn="ctr">
              <a:spcBef>
                <a:spcPts val="0"/>
              </a:spcBef>
              <a:spcAft>
                <a:spcPts val="0"/>
              </a:spcAft>
              <a:buClr>
                <a:schemeClr val="dk2"/>
              </a:buClr>
              <a:buSzPts val="4200"/>
              <a:buNone/>
              <a:defRPr sz="4200">
                <a:solidFill>
                  <a:schemeClr val="dk2"/>
                </a:solidFill>
              </a:defRPr>
            </a:lvl7pPr>
            <a:lvl8pPr lvl="7" algn="ctr">
              <a:spcBef>
                <a:spcPts val="0"/>
              </a:spcBef>
              <a:spcAft>
                <a:spcPts val="0"/>
              </a:spcAft>
              <a:buClr>
                <a:schemeClr val="dk2"/>
              </a:buClr>
              <a:buSzPts val="4200"/>
              <a:buNone/>
              <a:defRPr sz="4200">
                <a:solidFill>
                  <a:schemeClr val="dk2"/>
                </a:solidFill>
              </a:defRPr>
            </a:lvl8pPr>
            <a:lvl9pPr lvl="8" algn="ctr">
              <a:spcBef>
                <a:spcPts val="0"/>
              </a:spcBef>
              <a:spcAft>
                <a:spcPts val="0"/>
              </a:spcAft>
              <a:buClr>
                <a:schemeClr val="dk2"/>
              </a:buClr>
              <a:buSzPts val="4200"/>
              <a:buNone/>
              <a:defRPr sz="4200">
                <a:solidFill>
                  <a:schemeClr val="dk2"/>
                </a:solidFill>
              </a:defRPr>
            </a:lvl9pPr>
          </a:lstStyle>
          <a:p/>
        </p:txBody>
      </p:sp>
      <p:sp>
        <p:nvSpPr>
          <p:cNvPr id="49" name="Google Shape;49;p9"/>
          <p:cNvSpPr txBox="1"/>
          <p:nvPr>
            <p:ph idx="1" type="subTitle"/>
          </p:nvPr>
        </p:nvSpPr>
        <p:spPr>
          <a:xfrm>
            <a:off x="265500" y="2779467"/>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0" name="Google Shape;50;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51" name="Google Shape;51;p9"/>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2" name="Shape 52"/>
        <p:cNvGrpSpPr/>
        <p:nvPr/>
      </p:nvGrpSpPr>
      <p:grpSpPr>
        <a:xfrm>
          <a:off x="0" y="0"/>
          <a:ext cx="0" cy="0"/>
          <a:chOff x="0" y="0"/>
          <a:chExt cx="0" cy="0"/>
        </a:xfrm>
      </p:grpSpPr>
      <p:sp>
        <p:nvSpPr>
          <p:cNvPr id="53" name="Google Shape;53;p10"/>
          <p:cNvSpPr txBox="1"/>
          <p:nvPr/>
        </p:nvSpPr>
        <p:spPr>
          <a:xfrm flipH="1" rot="10800000">
            <a:off x="0" y="0"/>
            <a:ext cx="9144000" cy="4695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10"/>
          <p:cNvSpPr/>
          <p:nvPr/>
        </p:nvSpPr>
        <p:spPr>
          <a:xfrm flipH="1" rot="10800000">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10"/>
          <p:cNvSpPr txBox="1"/>
          <p:nvPr>
            <p:ph idx="1" type="body"/>
          </p:nvPr>
        </p:nvSpPr>
        <p:spPr>
          <a:xfrm>
            <a:off x="57150" y="4696825"/>
            <a:ext cx="8382000" cy="4467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Clr>
                <a:schemeClr val="lt1"/>
              </a:buClr>
              <a:buSzPts val="1200"/>
              <a:buNone/>
              <a:defRPr sz="1200">
                <a:solidFill>
                  <a:schemeClr val="lt1"/>
                </a:solidFill>
              </a:defRPr>
            </a:lvl1pPr>
          </a:lstStyle>
          <a:p/>
        </p:txBody>
      </p:sp>
      <p:sp>
        <p:nvSpPr>
          <p:cNvPr id="56" name="Google Shape;56;p10"/>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aterial">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71900" y="738725"/>
            <a:ext cx="8222100" cy="767700"/>
          </a:xfrm>
          <a:prstGeom prst="rect">
            <a:avLst/>
          </a:prstGeom>
          <a:noFill/>
          <a:ln>
            <a:noFill/>
          </a:ln>
        </p:spPr>
        <p:txBody>
          <a:bodyPr anchorCtr="0" anchor="b" bIns="91425" lIns="91425" spcFirstLastPara="1" rIns="91425" wrap="square" tIns="91425">
            <a:normAutofit/>
          </a:bodyPr>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p:txBody>
      </p:sp>
      <p:sp>
        <p:nvSpPr>
          <p:cNvPr id="7" name="Google Shape;7;p1"/>
          <p:cNvSpPr txBox="1"/>
          <p:nvPr>
            <p:ph idx="1" type="body"/>
          </p:nvPr>
        </p:nvSpPr>
        <p:spPr>
          <a:xfrm>
            <a:off x="471900" y="1919075"/>
            <a:ext cx="8222100" cy="27102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indent="-317500" lvl="1" marL="9144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2pPr>
            <a:lvl3pPr indent="-317500" lvl="2" marL="13716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3pPr>
            <a:lvl4pPr indent="-317500" lvl="3" marL="18288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4pPr>
            <a:lvl5pPr indent="-317500" lvl="4" marL="22860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5pPr>
            <a:lvl6pPr indent="-317500" lvl="5" marL="27432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6pPr>
            <a:lvl7pPr indent="-317500" lvl="6" marL="32004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7pPr>
            <a:lvl8pPr indent="-317500" lvl="7" marL="36576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8pPr>
            <a:lvl9pPr indent="-317500" lvl="8" marL="41148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9pPr>
          </a:lstStyle>
          <a:p/>
        </p:txBody>
      </p:sp>
      <p:sp>
        <p:nvSpPr>
          <p:cNvPr id="8" name="Google Shape;8;p1"/>
          <p:cNvSpPr txBox="1"/>
          <p:nvPr>
            <p:ph idx="12" type="sldNum"/>
          </p:nvPr>
        </p:nvSpPr>
        <p:spPr>
          <a:xfrm>
            <a:off x="8523541" y="4695623"/>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2"/>
                </a:solidFill>
                <a:latin typeface="Roboto"/>
                <a:ea typeface="Roboto"/>
                <a:cs typeface="Roboto"/>
                <a:sym typeface="Roboto"/>
              </a:defRPr>
            </a:lvl1pPr>
            <a:lvl2pPr lvl="1" algn="r">
              <a:buNone/>
              <a:defRPr sz="1000">
                <a:solidFill>
                  <a:schemeClr val="lt2"/>
                </a:solidFill>
                <a:latin typeface="Roboto"/>
                <a:ea typeface="Roboto"/>
                <a:cs typeface="Roboto"/>
                <a:sym typeface="Roboto"/>
              </a:defRPr>
            </a:lvl2pPr>
            <a:lvl3pPr lvl="2" algn="r">
              <a:buNone/>
              <a:defRPr sz="1000">
                <a:solidFill>
                  <a:schemeClr val="lt2"/>
                </a:solidFill>
                <a:latin typeface="Roboto"/>
                <a:ea typeface="Roboto"/>
                <a:cs typeface="Roboto"/>
                <a:sym typeface="Roboto"/>
              </a:defRPr>
            </a:lvl3pPr>
            <a:lvl4pPr lvl="3" algn="r">
              <a:buNone/>
              <a:defRPr sz="1000">
                <a:solidFill>
                  <a:schemeClr val="lt2"/>
                </a:solidFill>
                <a:latin typeface="Roboto"/>
                <a:ea typeface="Roboto"/>
                <a:cs typeface="Roboto"/>
                <a:sym typeface="Roboto"/>
              </a:defRPr>
            </a:lvl4pPr>
            <a:lvl5pPr lvl="4" algn="r">
              <a:buNone/>
              <a:defRPr sz="1000">
                <a:solidFill>
                  <a:schemeClr val="lt2"/>
                </a:solidFill>
                <a:latin typeface="Roboto"/>
                <a:ea typeface="Roboto"/>
                <a:cs typeface="Roboto"/>
                <a:sym typeface="Roboto"/>
              </a:defRPr>
            </a:lvl5pPr>
            <a:lvl6pPr lvl="5" algn="r">
              <a:buNone/>
              <a:defRPr sz="1000">
                <a:solidFill>
                  <a:schemeClr val="lt2"/>
                </a:solidFill>
                <a:latin typeface="Roboto"/>
                <a:ea typeface="Roboto"/>
                <a:cs typeface="Roboto"/>
                <a:sym typeface="Roboto"/>
              </a:defRPr>
            </a:lvl6pPr>
            <a:lvl7pPr lvl="6" algn="r">
              <a:buNone/>
              <a:defRPr sz="1000">
                <a:solidFill>
                  <a:schemeClr val="lt2"/>
                </a:solidFill>
                <a:latin typeface="Roboto"/>
                <a:ea typeface="Roboto"/>
                <a:cs typeface="Roboto"/>
                <a:sym typeface="Roboto"/>
              </a:defRPr>
            </a:lvl7pPr>
            <a:lvl8pPr lvl="7" algn="r">
              <a:buNone/>
              <a:defRPr sz="1000">
                <a:solidFill>
                  <a:schemeClr val="lt2"/>
                </a:solidFill>
                <a:latin typeface="Roboto"/>
                <a:ea typeface="Roboto"/>
                <a:cs typeface="Roboto"/>
                <a:sym typeface="Roboto"/>
              </a:defRPr>
            </a:lvl8pPr>
            <a:lvl9pPr lvl="8" algn="r">
              <a:buNone/>
              <a:defRPr sz="1000">
                <a:solidFill>
                  <a:schemeClr val="lt2"/>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8.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7.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5.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3"/>
          <p:cNvSpPr txBox="1"/>
          <p:nvPr>
            <p:ph type="ctrTitle"/>
          </p:nvPr>
        </p:nvSpPr>
        <p:spPr>
          <a:xfrm>
            <a:off x="390525" y="523875"/>
            <a:ext cx="8222100" cy="93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6000">
                <a:latin typeface="Bubblegum Sans"/>
                <a:ea typeface="Bubblegum Sans"/>
                <a:cs typeface="Bubblegum Sans"/>
                <a:sym typeface="Bubblegum Sans"/>
              </a:rPr>
              <a:t>NO TUNNEL VISION</a:t>
            </a:r>
            <a:endParaRPr sz="6000">
              <a:latin typeface="Bubblegum Sans"/>
              <a:ea typeface="Bubblegum Sans"/>
              <a:cs typeface="Bubblegum Sans"/>
              <a:sym typeface="Bubblegum Sans"/>
            </a:endParaRPr>
          </a:p>
        </p:txBody>
      </p:sp>
      <p:sp>
        <p:nvSpPr>
          <p:cNvPr id="68" name="Google Shape;68;p13"/>
          <p:cNvSpPr txBox="1"/>
          <p:nvPr>
            <p:ph idx="1" type="subTitle"/>
          </p:nvPr>
        </p:nvSpPr>
        <p:spPr>
          <a:xfrm>
            <a:off x="390525" y="2789130"/>
            <a:ext cx="8222100" cy="4329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t/>
            </a:r>
            <a:endParaRPr/>
          </a:p>
        </p:txBody>
      </p:sp>
      <p:pic>
        <p:nvPicPr>
          <p:cNvPr id="69" name="Google Shape;69;p13"/>
          <p:cNvPicPr preferRelativeResize="0"/>
          <p:nvPr/>
        </p:nvPicPr>
        <p:blipFill>
          <a:blip r:embed="rId3">
            <a:alphaModFix/>
          </a:blip>
          <a:stretch>
            <a:fillRect/>
          </a:stretch>
        </p:blipFill>
        <p:spPr>
          <a:xfrm>
            <a:off x="2448100" y="1634500"/>
            <a:ext cx="4242150" cy="31775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4"/>
          <p:cNvSpPr txBox="1"/>
          <p:nvPr>
            <p:ph type="title"/>
          </p:nvPr>
        </p:nvSpPr>
        <p:spPr>
          <a:xfrm>
            <a:off x="471900" y="738725"/>
            <a:ext cx="8222100" cy="7677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latin typeface="Bubblegum Sans"/>
                <a:ea typeface="Bubblegum Sans"/>
                <a:cs typeface="Bubblegum Sans"/>
                <a:sym typeface="Bubblegum Sans"/>
              </a:rPr>
              <a:t>WHAT IS THE MOST COMMON PROBLEM FOR R2?</a:t>
            </a:r>
            <a:endParaRPr>
              <a:latin typeface="Bubblegum Sans"/>
              <a:ea typeface="Bubblegum Sans"/>
              <a:cs typeface="Bubblegum Sans"/>
              <a:sym typeface="Bubblegum Sans"/>
            </a:endParaRPr>
          </a:p>
        </p:txBody>
      </p:sp>
      <p:sp>
        <p:nvSpPr>
          <p:cNvPr id="75" name="Google Shape;75;p14"/>
          <p:cNvSpPr txBox="1"/>
          <p:nvPr>
            <p:ph idx="1" type="body"/>
          </p:nvPr>
        </p:nvSpPr>
        <p:spPr>
          <a:xfrm>
            <a:off x="80000" y="1919075"/>
            <a:ext cx="9006900" cy="3167400"/>
          </a:xfrm>
          <a:prstGeom prst="rect">
            <a:avLst/>
          </a:prstGeom>
        </p:spPr>
        <p:txBody>
          <a:bodyPr anchorCtr="0" anchor="t" bIns="91425" lIns="91425" spcFirstLastPara="1" rIns="91425" wrap="square" tIns="91425">
            <a:normAutofit fontScale="32500"/>
          </a:bodyPr>
          <a:lstStyle/>
          <a:p>
            <a:pPr indent="-437832" lvl="0" marL="457200" rtl="0" algn="l">
              <a:lnSpc>
                <a:spcPct val="155555"/>
              </a:lnSpc>
              <a:spcBef>
                <a:spcPts val="0"/>
              </a:spcBef>
              <a:spcAft>
                <a:spcPts val="0"/>
              </a:spcAft>
              <a:buClr>
                <a:srgbClr val="000000"/>
              </a:buClr>
              <a:buSzPct val="100000"/>
              <a:buFont typeface="Acme"/>
              <a:buChar char="●"/>
            </a:pPr>
            <a:r>
              <a:rPr lang="en" sz="10138">
                <a:solidFill>
                  <a:srgbClr val="000000"/>
                </a:solidFill>
                <a:highlight>
                  <a:srgbClr val="FFFFFF"/>
                </a:highlight>
                <a:latin typeface="Acme"/>
                <a:ea typeface="Acme"/>
                <a:cs typeface="Acme"/>
                <a:sym typeface="Acme"/>
              </a:rPr>
              <a:t>Some might say coaches chewing them out about questionable decisions or missed calls by the crew. </a:t>
            </a:r>
            <a:endParaRPr sz="10138">
              <a:solidFill>
                <a:srgbClr val="000000"/>
              </a:solidFill>
              <a:highlight>
                <a:srgbClr val="FFFFFF"/>
              </a:highlight>
              <a:latin typeface="Acme"/>
              <a:ea typeface="Acme"/>
              <a:cs typeface="Acme"/>
              <a:sym typeface="Acme"/>
            </a:endParaRPr>
          </a:p>
          <a:p>
            <a:pPr indent="-437832" lvl="0" marL="457200" rtl="0" algn="l">
              <a:lnSpc>
                <a:spcPct val="155555"/>
              </a:lnSpc>
              <a:spcBef>
                <a:spcPts val="0"/>
              </a:spcBef>
              <a:spcAft>
                <a:spcPts val="0"/>
              </a:spcAft>
              <a:buClr>
                <a:srgbClr val="000000"/>
              </a:buClr>
              <a:buSzPct val="100000"/>
              <a:buFont typeface="Acme"/>
              <a:buChar char="●"/>
            </a:pPr>
            <a:r>
              <a:rPr lang="en" sz="10138">
                <a:solidFill>
                  <a:srgbClr val="000000"/>
                </a:solidFill>
                <a:highlight>
                  <a:srgbClr val="FFFFFF"/>
                </a:highlight>
                <a:latin typeface="Acme"/>
                <a:ea typeface="Acme"/>
                <a:cs typeface="Acme"/>
                <a:sym typeface="Acme"/>
              </a:rPr>
              <a:t>A better guess would be tunnel vision.</a:t>
            </a:r>
            <a:endParaRPr sz="10138">
              <a:solidFill>
                <a:srgbClr val="000000"/>
              </a:solidFill>
              <a:highlight>
                <a:srgbClr val="FFFFFF"/>
              </a:highlight>
              <a:latin typeface="Acme"/>
              <a:ea typeface="Acme"/>
              <a:cs typeface="Acme"/>
              <a:sym typeface="Acme"/>
            </a:endParaRPr>
          </a:p>
          <a:p>
            <a:pPr indent="0" lvl="0" marL="0" rtl="0" algn="l">
              <a:spcBef>
                <a:spcPts val="1800"/>
              </a:spcBef>
              <a:spcAft>
                <a:spcPts val="0"/>
              </a:spcAft>
              <a:buNone/>
            </a:pPr>
            <a:r>
              <a:t/>
            </a:r>
            <a:endParaRPr sz="1100">
              <a:solidFill>
                <a:srgbClr val="000000"/>
              </a:solidFill>
              <a:latin typeface="Arial"/>
              <a:ea typeface="Arial"/>
              <a:cs typeface="Arial"/>
              <a:sym typeface="Arial"/>
            </a:endParaRPr>
          </a:p>
          <a:p>
            <a:pPr indent="0" lvl="0" marL="0" rtl="0" algn="l">
              <a:spcBef>
                <a:spcPts val="0"/>
              </a:spcBef>
              <a:spcAft>
                <a:spcPts val="120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5">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5"/>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4800">
                <a:latin typeface="Bubblegum Sans"/>
                <a:ea typeface="Bubblegum Sans"/>
                <a:cs typeface="Bubblegum Sans"/>
                <a:sym typeface="Bubblegum Sans"/>
              </a:rPr>
              <a:t>TUNNEL VISION</a:t>
            </a:r>
            <a:endParaRPr sz="4800">
              <a:latin typeface="Bubblegum Sans"/>
              <a:ea typeface="Bubblegum Sans"/>
              <a:cs typeface="Bubblegum Sans"/>
              <a:sym typeface="Bubblegum Sans"/>
            </a:endParaRPr>
          </a:p>
        </p:txBody>
      </p:sp>
      <p:sp>
        <p:nvSpPr>
          <p:cNvPr id="81" name="Google Shape;81;p15"/>
          <p:cNvSpPr txBox="1"/>
          <p:nvPr>
            <p:ph idx="1" type="body"/>
          </p:nvPr>
        </p:nvSpPr>
        <p:spPr>
          <a:xfrm>
            <a:off x="74950" y="1659625"/>
            <a:ext cx="9004800" cy="34839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rgbClr val="000000"/>
              </a:buClr>
              <a:buSzPts val="2800"/>
              <a:buFont typeface="Acme"/>
              <a:buChar char="●"/>
            </a:pPr>
            <a:r>
              <a:rPr lang="en" sz="2800">
                <a:solidFill>
                  <a:srgbClr val="000000"/>
                </a:solidFill>
                <a:highlight>
                  <a:srgbClr val="FFFFFF"/>
                </a:highlight>
                <a:latin typeface="Acme"/>
                <a:ea typeface="Acme"/>
                <a:cs typeface="Acme"/>
                <a:sym typeface="Acme"/>
              </a:rPr>
              <a:t>When second referees glue their eyes to the net during rallies, hoping to catch a net or centerline violation, they can lose sight of other things happening on the court. </a:t>
            </a:r>
            <a:endParaRPr sz="2800">
              <a:solidFill>
                <a:srgbClr val="000000"/>
              </a:solidFill>
              <a:highlight>
                <a:srgbClr val="FFFFFF"/>
              </a:highlight>
              <a:latin typeface="Acme"/>
              <a:ea typeface="Acme"/>
              <a:cs typeface="Acme"/>
              <a:sym typeface="Acme"/>
            </a:endParaRPr>
          </a:p>
          <a:p>
            <a:pPr indent="-406400" lvl="0" marL="457200" rtl="0" algn="l">
              <a:spcBef>
                <a:spcPts val="0"/>
              </a:spcBef>
              <a:spcAft>
                <a:spcPts val="0"/>
              </a:spcAft>
              <a:buClr>
                <a:srgbClr val="000000"/>
              </a:buClr>
              <a:buSzPts val="2800"/>
              <a:buFont typeface="Acme"/>
              <a:buChar char="●"/>
            </a:pPr>
            <a:r>
              <a:rPr lang="en" sz="2800">
                <a:solidFill>
                  <a:srgbClr val="000000"/>
                </a:solidFill>
                <a:highlight>
                  <a:srgbClr val="FFFFFF"/>
                </a:highlight>
                <a:latin typeface="Acme"/>
                <a:ea typeface="Acme"/>
                <a:cs typeface="Acme"/>
                <a:sym typeface="Acme"/>
              </a:rPr>
              <a:t>Focusing on the net isn’t a second referee’s only responsibility. </a:t>
            </a:r>
            <a:endParaRPr sz="2800">
              <a:solidFill>
                <a:srgbClr val="000000"/>
              </a:solidFill>
              <a:highlight>
                <a:srgbClr val="FFFFFF"/>
              </a:highlight>
              <a:latin typeface="Acme"/>
              <a:ea typeface="Acme"/>
              <a:cs typeface="Acme"/>
              <a:sym typeface="Acme"/>
            </a:endParaRPr>
          </a:p>
          <a:p>
            <a:pPr indent="-406400" lvl="0" marL="457200" rtl="0" algn="l">
              <a:spcBef>
                <a:spcPts val="0"/>
              </a:spcBef>
              <a:spcAft>
                <a:spcPts val="0"/>
              </a:spcAft>
              <a:buClr>
                <a:srgbClr val="000000"/>
              </a:buClr>
              <a:buSzPts val="2800"/>
              <a:buFont typeface="Acme"/>
              <a:buChar char="●"/>
            </a:pPr>
            <a:r>
              <a:rPr lang="en" sz="2800">
                <a:solidFill>
                  <a:srgbClr val="000000"/>
                </a:solidFill>
                <a:highlight>
                  <a:srgbClr val="FFFFFF"/>
                </a:highlight>
                <a:latin typeface="Acme"/>
                <a:ea typeface="Acme"/>
                <a:cs typeface="Acme"/>
                <a:sym typeface="Acme"/>
              </a:rPr>
              <a:t>The second referee should also be aware of playing actions and faults away from the net.</a:t>
            </a:r>
            <a:endParaRPr sz="2800">
              <a:latin typeface="Acme"/>
              <a:ea typeface="Acme"/>
              <a:cs typeface="Acme"/>
              <a:sym typeface="Acme"/>
            </a:endParaRPr>
          </a:p>
        </p:txBody>
      </p:sp>
      <p:pic>
        <p:nvPicPr>
          <p:cNvPr id="82" name="Google Shape;82;p15"/>
          <p:cNvPicPr preferRelativeResize="0"/>
          <p:nvPr/>
        </p:nvPicPr>
        <p:blipFill>
          <a:blip r:embed="rId3">
            <a:alphaModFix/>
          </a:blip>
          <a:stretch>
            <a:fillRect/>
          </a:stretch>
        </p:blipFill>
        <p:spPr>
          <a:xfrm>
            <a:off x="6760195" y="82550"/>
            <a:ext cx="917875" cy="14893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6"/>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6000">
                <a:latin typeface="Bubblegum Sans"/>
                <a:ea typeface="Bubblegum Sans"/>
                <a:cs typeface="Bubblegum Sans"/>
                <a:sym typeface="Bubblegum Sans"/>
              </a:rPr>
              <a:t>Is the R2 a Spectator?</a:t>
            </a:r>
            <a:endParaRPr sz="6000">
              <a:latin typeface="Bubblegum Sans"/>
              <a:ea typeface="Bubblegum Sans"/>
              <a:cs typeface="Bubblegum Sans"/>
              <a:sym typeface="Bubblegum Sans"/>
            </a:endParaRPr>
          </a:p>
        </p:txBody>
      </p:sp>
      <p:sp>
        <p:nvSpPr>
          <p:cNvPr id="88" name="Google Shape;88;p16"/>
          <p:cNvSpPr txBox="1"/>
          <p:nvPr>
            <p:ph idx="1" type="body"/>
          </p:nvPr>
        </p:nvSpPr>
        <p:spPr>
          <a:xfrm>
            <a:off x="471900" y="1919075"/>
            <a:ext cx="8222100" cy="2710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sz="3000">
                <a:solidFill>
                  <a:srgbClr val="000000"/>
                </a:solidFill>
                <a:highlight>
                  <a:srgbClr val="FFFFFF"/>
                </a:highlight>
                <a:latin typeface="Acme"/>
                <a:ea typeface="Acme"/>
                <a:cs typeface="Acme"/>
                <a:sym typeface="Acme"/>
              </a:rPr>
              <a:t>Open up that vision. Spectators have the best view in the house. They see the entire court and all the action. Second referees are not spectators, but they need to open up their field of vision to do their job right.</a:t>
            </a:r>
            <a:endParaRPr sz="3000">
              <a:latin typeface="Acme"/>
              <a:ea typeface="Acme"/>
              <a:cs typeface="Acme"/>
              <a:sym typeface="Acme"/>
            </a:endParaRPr>
          </a:p>
        </p:txBody>
      </p:sp>
      <p:pic>
        <p:nvPicPr>
          <p:cNvPr id="89" name="Google Shape;89;p16"/>
          <p:cNvPicPr preferRelativeResize="0"/>
          <p:nvPr/>
        </p:nvPicPr>
        <p:blipFill>
          <a:blip r:embed="rId3">
            <a:alphaModFix/>
          </a:blip>
          <a:stretch>
            <a:fillRect/>
          </a:stretch>
        </p:blipFill>
        <p:spPr>
          <a:xfrm>
            <a:off x="3262275" y="4063988"/>
            <a:ext cx="2705100" cy="107632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8">
                                            <p:txEl>
                                              <p:pRg end="0" st="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7"/>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6000">
                <a:latin typeface="Bubblegum Sans"/>
                <a:ea typeface="Bubblegum Sans"/>
                <a:cs typeface="Bubblegum Sans"/>
                <a:sym typeface="Bubblegum Sans"/>
              </a:rPr>
              <a:t>What are the R2 Duties?</a:t>
            </a:r>
            <a:endParaRPr sz="6000">
              <a:latin typeface="Bubblegum Sans"/>
              <a:ea typeface="Bubblegum Sans"/>
              <a:cs typeface="Bubblegum Sans"/>
              <a:sym typeface="Bubblegum Sans"/>
            </a:endParaRPr>
          </a:p>
        </p:txBody>
      </p:sp>
      <p:sp>
        <p:nvSpPr>
          <p:cNvPr id="95" name="Google Shape;95;p17"/>
          <p:cNvSpPr txBox="1"/>
          <p:nvPr>
            <p:ph idx="1" type="body"/>
          </p:nvPr>
        </p:nvSpPr>
        <p:spPr>
          <a:xfrm>
            <a:off x="0" y="1713150"/>
            <a:ext cx="9144000" cy="3372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100">
                <a:solidFill>
                  <a:srgbClr val="000000"/>
                </a:solidFill>
                <a:highlight>
                  <a:srgbClr val="FFFFFF"/>
                </a:highlight>
                <a:latin typeface="Acme"/>
                <a:ea typeface="Acme"/>
                <a:cs typeface="Acme"/>
                <a:sym typeface="Acme"/>
              </a:rPr>
              <a:t>The second referee has many duties, among other things: </a:t>
            </a:r>
            <a:endParaRPr sz="2100">
              <a:solidFill>
                <a:srgbClr val="000000"/>
              </a:solidFill>
              <a:highlight>
                <a:srgbClr val="FFFFFF"/>
              </a:highlight>
              <a:latin typeface="Acme"/>
              <a:ea typeface="Acme"/>
              <a:cs typeface="Acme"/>
              <a:sym typeface="Acme"/>
            </a:endParaRPr>
          </a:p>
          <a:p>
            <a:pPr indent="-361950" lvl="0" marL="457200" rtl="0" algn="l">
              <a:spcBef>
                <a:spcPts val="1200"/>
              </a:spcBef>
              <a:spcAft>
                <a:spcPts val="0"/>
              </a:spcAft>
              <a:buClr>
                <a:srgbClr val="000000"/>
              </a:buClr>
              <a:buSzPts val="2100"/>
              <a:buFont typeface="Acme"/>
              <a:buChar char="●"/>
            </a:pPr>
            <a:r>
              <a:rPr lang="en" sz="2100">
                <a:solidFill>
                  <a:srgbClr val="000000"/>
                </a:solidFill>
                <a:highlight>
                  <a:srgbClr val="FFFFFF"/>
                </a:highlight>
                <a:latin typeface="Acme"/>
                <a:ea typeface="Acme"/>
                <a:cs typeface="Acme"/>
                <a:sym typeface="Acme"/>
              </a:rPr>
              <a:t>helping the first referee with four team contacts</a:t>
            </a:r>
            <a:endParaRPr sz="2100">
              <a:solidFill>
                <a:srgbClr val="000000"/>
              </a:solidFill>
              <a:highlight>
                <a:srgbClr val="FFFFFF"/>
              </a:highlight>
              <a:latin typeface="Acme"/>
              <a:ea typeface="Acme"/>
              <a:cs typeface="Acme"/>
              <a:sym typeface="Acme"/>
            </a:endParaRPr>
          </a:p>
          <a:p>
            <a:pPr indent="-361950" lvl="0" marL="457200" rtl="0" algn="l">
              <a:spcBef>
                <a:spcPts val="0"/>
              </a:spcBef>
              <a:spcAft>
                <a:spcPts val="0"/>
              </a:spcAft>
              <a:buClr>
                <a:srgbClr val="000000"/>
              </a:buClr>
              <a:buSzPts val="2100"/>
              <a:buFont typeface="Acme"/>
              <a:buChar char="●"/>
            </a:pPr>
            <a:r>
              <a:rPr lang="en" sz="2100">
                <a:solidFill>
                  <a:srgbClr val="000000"/>
                </a:solidFill>
                <a:highlight>
                  <a:srgbClr val="FFFFFF"/>
                </a:highlight>
                <a:latin typeface="Acme"/>
                <a:ea typeface="Acme"/>
                <a:cs typeface="Acme"/>
                <a:sym typeface="Acme"/>
              </a:rPr>
              <a:t>illegal attacks or blocks by back-row players</a:t>
            </a:r>
            <a:endParaRPr sz="2100">
              <a:solidFill>
                <a:srgbClr val="000000"/>
              </a:solidFill>
              <a:highlight>
                <a:srgbClr val="FFFFFF"/>
              </a:highlight>
              <a:latin typeface="Acme"/>
              <a:ea typeface="Acme"/>
              <a:cs typeface="Acme"/>
              <a:sym typeface="Acme"/>
            </a:endParaRPr>
          </a:p>
          <a:p>
            <a:pPr indent="-361950" lvl="0" marL="457200" rtl="0" algn="l">
              <a:spcBef>
                <a:spcPts val="0"/>
              </a:spcBef>
              <a:spcAft>
                <a:spcPts val="0"/>
              </a:spcAft>
              <a:buClr>
                <a:srgbClr val="000000"/>
              </a:buClr>
              <a:buSzPts val="2100"/>
              <a:buFont typeface="Acme"/>
              <a:buChar char="●"/>
            </a:pPr>
            <a:r>
              <a:rPr lang="en" sz="2100">
                <a:solidFill>
                  <a:srgbClr val="000000"/>
                </a:solidFill>
                <a:highlight>
                  <a:srgbClr val="FFFFFF"/>
                </a:highlight>
                <a:latin typeface="Acme"/>
                <a:ea typeface="Acme"/>
                <a:cs typeface="Acme"/>
                <a:sym typeface="Acme"/>
              </a:rPr>
              <a:t>assisting with touches</a:t>
            </a:r>
            <a:endParaRPr sz="2100">
              <a:solidFill>
                <a:srgbClr val="000000"/>
              </a:solidFill>
              <a:highlight>
                <a:srgbClr val="FFFFFF"/>
              </a:highlight>
              <a:latin typeface="Acme"/>
              <a:ea typeface="Acme"/>
              <a:cs typeface="Acme"/>
              <a:sym typeface="Acme"/>
            </a:endParaRPr>
          </a:p>
          <a:p>
            <a:pPr indent="-361950" lvl="0" marL="457200" rtl="0" algn="l">
              <a:spcBef>
                <a:spcPts val="0"/>
              </a:spcBef>
              <a:spcAft>
                <a:spcPts val="0"/>
              </a:spcAft>
              <a:buClr>
                <a:srgbClr val="000000"/>
              </a:buClr>
              <a:buSzPts val="2100"/>
              <a:buFont typeface="Acme"/>
              <a:buChar char="●"/>
            </a:pPr>
            <a:r>
              <a:rPr lang="en" sz="2100">
                <a:solidFill>
                  <a:srgbClr val="000000"/>
                </a:solidFill>
                <a:highlight>
                  <a:srgbClr val="FFFFFF"/>
                </a:highlight>
                <a:latin typeface="Acme"/>
                <a:ea typeface="Acme"/>
                <a:cs typeface="Acme"/>
                <a:sym typeface="Acme"/>
              </a:rPr>
              <a:t>libero playing actions</a:t>
            </a:r>
            <a:endParaRPr sz="2100">
              <a:solidFill>
                <a:srgbClr val="000000"/>
              </a:solidFill>
              <a:highlight>
                <a:srgbClr val="FFFFFF"/>
              </a:highlight>
              <a:latin typeface="Acme"/>
              <a:ea typeface="Acme"/>
              <a:cs typeface="Acme"/>
              <a:sym typeface="Acme"/>
            </a:endParaRPr>
          </a:p>
          <a:p>
            <a:pPr indent="-361950" lvl="0" marL="457200" rtl="0" algn="l">
              <a:spcBef>
                <a:spcPts val="0"/>
              </a:spcBef>
              <a:spcAft>
                <a:spcPts val="0"/>
              </a:spcAft>
              <a:buClr>
                <a:srgbClr val="000000"/>
              </a:buClr>
              <a:buSzPts val="2100"/>
              <a:buFont typeface="Acme"/>
              <a:buChar char="●"/>
            </a:pPr>
            <a:r>
              <a:rPr lang="en" sz="2100">
                <a:solidFill>
                  <a:srgbClr val="000000"/>
                </a:solidFill>
                <a:highlight>
                  <a:srgbClr val="FFFFFF"/>
                </a:highlight>
                <a:latin typeface="Acme"/>
                <a:ea typeface="Acme"/>
                <a:cs typeface="Acme"/>
                <a:sym typeface="Acme"/>
              </a:rPr>
              <a:t>failed pancake attempts </a:t>
            </a:r>
            <a:endParaRPr sz="2100">
              <a:solidFill>
                <a:srgbClr val="000000"/>
              </a:solidFill>
              <a:highlight>
                <a:srgbClr val="FFFFFF"/>
              </a:highlight>
              <a:latin typeface="Acme"/>
              <a:ea typeface="Acme"/>
              <a:cs typeface="Acme"/>
              <a:sym typeface="Acme"/>
            </a:endParaRPr>
          </a:p>
          <a:p>
            <a:pPr indent="-361950" lvl="0" marL="457200" rtl="0" algn="l">
              <a:spcBef>
                <a:spcPts val="0"/>
              </a:spcBef>
              <a:spcAft>
                <a:spcPts val="0"/>
              </a:spcAft>
              <a:buClr>
                <a:srgbClr val="000000"/>
              </a:buClr>
              <a:buSzPts val="2100"/>
              <a:buFont typeface="Acme"/>
              <a:buChar char="●"/>
            </a:pPr>
            <a:r>
              <a:rPr lang="en" sz="2100">
                <a:solidFill>
                  <a:srgbClr val="000000"/>
                </a:solidFill>
                <a:highlight>
                  <a:srgbClr val="FFFFFF"/>
                </a:highlight>
                <a:latin typeface="Acme"/>
                <a:ea typeface="Acme"/>
                <a:cs typeface="Acme"/>
                <a:sym typeface="Acme"/>
              </a:rPr>
              <a:t>plays that may have been screened from the first referee. </a:t>
            </a:r>
            <a:endParaRPr sz="2100">
              <a:solidFill>
                <a:srgbClr val="000000"/>
              </a:solidFill>
              <a:highlight>
                <a:srgbClr val="FFFFFF"/>
              </a:highlight>
              <a:latin typeface="Acme"/>
              <a:ea typeface="Acme"/>
              <a:cs typeface="Acme"/>
              <a:sym typeface="Acme"/>
            </a:endParaRPr>
          </a:p>
          <a:p>
            <a:pPr indent="0" lvl="0" marL="457200" rtl="0" algn="l">
              <a:spcBef>
                <a:spcPts val="1200"/>
              </a:spcBef>
              <a:spcAft>
                <a:spcPts val="1200"/>
              </a:spcAft>
              <a:buNone/>
            </a:pPr>
            <a:r>
              <a:rPr lang="en" sz="1700">
                <a:solidFill>
                  <a:srgbClr val="000000"/>
                </a:solidFill>
                <a:highlight>
                  <a:srgbClr val="FFFFFF"/>
                </a:highlight>
                <a:latin typeface="Acme"/>
                <a:ea typeface="Acme"/>
                <a:cs typeface="Acme"/>
                <a:sym typeface="Acme"/>
              </a:rPr>
              <a:t>That’s more reason to tune in on the action instead of concentrating only on the net and centerline.</a:t>
            </a:r>
            <a:endParaRPr sz="1700">
              <a:latin typeface="Acme"/>
              <a:ea typeface="Acme"/>
              <a:cs typeface="Acme"/>
              <a:sym typeface="Acme"/>
            </a:endParaRPr>
          </a:p>
        </p:txBody>
      </p:sp>
      <p:pic>
        <p:nvPicPr>
          <p:cNvPr id="96" name="Google Shape;96;p17"/>
          <p:cNvPicPr preferRelativeResize="0"/>
          <p:nvPr/>
        </p:nvPicPr>
        <p:blipFill>
          <a:blip r:embed="rId3">
            <a:alphaModFix/>
          </a:blip>
          <a:stretch>
            <a:fillRect/>
          </a:stretch>
        </p:blipFill>
        <p:spPr>
          <a:xfrm>
            <a:off x="6981700" y="1895175"/>
            <a:ext cx="1954375" cy="21843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5">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5">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5">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5">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5">
                                            <p:txEl>
                                              <p:pRg end="7" st="7"/>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8"/>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6000">
                <a:latin typeface="Bubblegum Sans"/>
                <a:ea typeface="Bubblegum Sans"/>
                <a:cs typeface="Bubblegum Sans"/>
                <a:sym typeface="Bubblegum Sans"/>
              </a:rPr>
              <a:t>Before the Serve?</a:t>
            </a:r>
            <a:endParaRPr sz="6000">
              <a:latin typeface="Bubblegum Sans"/>
              <a:ea typeface="Bubblegum Sans"/>
              <a:cs typeface="Bubblegum Sans"/>
              <a:sym typeface="Bubblegum Sans"/>
            </a:endParaRPr>
          </a:p>
        </p:txBody>
      </p:sp>
      <p:sp>
        <p:nvSpPr>
          <p:cNvPr id="102" name="Google Shape;102;p18"/>
          <p:cNvSpPr txBox="1"/>
          <p:nvPr>
            <p:ph idx="1" type="body"/>
          </p:nvPr>
        </p:nvSpPr>
        <p:spPr>
          <a:xfrm>
            <a:off x="53525" y="1745275"/>
            <a:ext cx="9036900" cy="3398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300">
                <a:solidFill>
                  <a:srgbClr val="000000"/>
                </a:solidFill>
                <a:highlight>
                  <a:srgbClr val="FFFFFF"/>
                </a:highlight>
                <a:latin typeface="Acme"/>
                <a:ea typeface="Acme"/>
                <a:cs typeface="Acme"/>
                <a:sym typeface="Acme"/>
              </a:rPr>
              <a:t>Before each serve, don’t lock in on the net. </a:t>
            </a:r>
            <a:endParaRPr sz="2300">
              <a:solidFill>
                <a:srgbClr val="000000"/>
              </a:solidFill>
              <a:highlight>
                <a:srgbClr val="FFFFFF"/>
              </a:highlight>
              <a:latin typeface="Acme"/>
              <a:ea typeface="Acme"/>
              <a:cs typeface="Acme"/>
              <a:sym typeface="Acme"/>
            </a:endParaRPr>
          </a:p>
          <a:p>
            <a:pPr indent="-374650" lvl="0" marL="457200" rtl="0" algn="l">
              <a:spcBef>
                <a:spcPts val="1200"/>
              </a:spcBef>
              <a:spcAft>
                <a:spcPts val="0"/>
              </a:spcAft>
              <a:buClr>
                <a:srgbClr val="000000"/>
              </a:buClr>
              <a:buSzPts val="2300"/>
              <a:buFont typeface="Acme"/>
              <a:buChar char="●"/>
            </a:pPr>
            <a:r>
              <a:rPr lang="en" sz="2300">
                <a:solidFill>
                  <a:srgbClr val="000000"/>
                </a:solidFill>
                <a:highlight>
                  <a:srgbClr val="FFFFFF"/>
                </a:highlight>
                <a:latin typeface="Acme"/>
                <a:ea typeface="Acme"/>
                <a:cs typeface="Acme"/>
                <a:sym typeface="Acme"/>
              </a:rPr>
              <a:t>Scan the entire formation of the serving and receiving team for overlaps. </a:t>
            </a:r>
            <a:endParaRPr sz="2300">
              <a:solidFill>
                <a:srgbClr val="000000"/>
              </a:solidFill>
              <a:highlight>
                <a:srgbClr val="FFFFFF"/>
              </a:highlight>
              <a:latin typeface="Acme"/>
              <a:ea typeface="Acme"/>
              <a:cs typeface="Acme"/>
              <a:sym typeface="Acme"/>
            </a:endParaRPr>
          </a:p>
          <a:p>
            <a:pPr indent="-374650" lvl="0" marL="457200" rtl="0" algn="l">
              <a:spcBef>
                <a:spcPts val="0"/>
              </a:spcBef>
              <a:spcAft>
                <a:spcPts val="0"/>
              </a:spcAft>
              <a:buClr>
                <a:srgbClr val="000000"/>
              </a:buClr>
              <a:buSzPts val="2300"/>
              <a:buFont typeface="Acme"/>
              <a:buChar char="●"/>
            </a:pPr>
            <a:r>
              <a:rPr lang="en" sz="2300">
                <a:solidFill>
                  <a:srgbClr val="000000"/>
                </a:solidFill>
                <a:highlight>
                  <a:srgbClr val="FFFFFF"/>
                </a:highlight>
                <a:latin typeface="Acme"/>
                <a:ea typeface="Acme"/>
                <a:cs typeface="Acme"/>
                <a:sym typeface="Acme"/>
              </a:rPr>
              <a:t>Know who the server is.</a:t>
            </a:r>
            <a:endParaRPr sz="2300">
              <a:solidFill>
                <a:srgbClr val="000000"/>
              </a:solidFill>
              <a:highlight>
                <a:srgbClr val="FFFFFF"/>
              </a:highlight>
              <a:latin typeface="Acme"/>
              <a:ea typeface="Acme"/>
              <a:cs typeface="Acme"/>
              <a:sym typeface="Acme"/>
            </a:endParaRPr>
          </a:p>
          <a:p>
            <a:pPr indent="-374650" lvl="0" marL="457200" rtl="0" algn="l">
              <a:spcBef>
                <a:spcPts val="0"/>
              </a:spcBef>
              <a:spcAft>
                <a:spcPts val="0"/>
              </a:spcAft>
              <a:buClr>
                <a:srgbClr val="000000"/>
              </a:buClr>
              <a:buSzPts val="2300"/>
              <a:buFont typeface="Acme"/>
              <a:buChar char="●"/>
            </a:pPr>
            <a:r>
              <a:rPr lang="en" sz="2300">
                <a:solidFill>
                  <a:srgbClr val="000000"/>
                </a:solidFill>
                <a:highlight>
                  <a:srgbClr val="FFFFFF"/>
                </a:highlight>
                <a:latin typeface="Acme"/>
                <a:ea typeface="Acme"/>
                <a:cs typeface="Acme"/>
                <a:sym typeface="Acme"/>
              </a:rPr>
              <a:t>As play develops, there’s no need to pay attention to the net and centerline until the ball enters that vicinity. </a:t>
            </a:r>
            <a:endParaRPr sz="2300">
              <a:solidFill>
                <a:srgbClr val="000000"/>
              </a:solidFill>
              <a:highlight>
                <a:srgbClr val="FFFFFF"/>
              </a:highlight>
              <a:latin typeface="Acme"/>
              <a:ea typeface="Acme"/>
              <a:cs typeface="Acme"/>
              <a:sym typeface="Acme"/>
            </a:endParaRPr>
          </a:p>
          <a:p>
            <a:pPr indent="-374650" lvl="0" marL="457200" rtl="0" algn="l">
              <a:spcBef>
                <a:spcPts val="0"/>
              </a:spcBef>
              <a:spcAft>
                <a:spcPts val="0"/>
              </a:spcAft>
              <a:buClr>
                <a:srgbClr val="000000"/>
              </a:buClr>
              <a:buSzPts val="2300"/>
              <a:buFont typeface="Acme"/>
              <a:buChar char="●"/>
            </a:pPr>
            <a:r>
              <a:rPr lang="en" sz="2300">
                <a:solidFill>
                  <a:srgbClr val="000000"/>
                </a:solidFill>
                <a:highlight>
                  <a:srgbClr val="FFFFFF"/>
                </a:highlight>
                <a:latin typeface="Acme"/>
                <a:ea typeface="Acme"/>
                <a:cs typeface="Acme"/>
                <a:sym typeface="Acme"/>
              </a:rPr>
              <a:t>Then be on the blocking team’s side of the net and focus on the area of the net where the ball crosses.</a:t>
            </a:r>
            <a:r>
              <a:rPr lang="en" sz="2300">
                <a:solidFill>
                  <a:srgbClr val="FF0000"/>
                </a:solidFill>
                <a:highlight>
                  <a:srgbClr val="FFFFFF"/>
                </a:highlight>
                <a:latin typeface="Acme"/>
                <a:ea typeface="Acme"/>
                <a:cs typeface="Acme"/>
                <a:sym typeface="Acme"/>
              </a:rPr>
              <a:t>***</a:t>
            </a:r>
            <a:endParaRPr sz="2300">
              <a:solidFill>
                <a:srgbClr val="FF0000"/>
              </a:solidFill>
              <a:latin typeface="Acme"/>
              <a:ea typeface="Acme"/>
              <a:cs typeface="Acme"/>
              <a:sym typeface="Acme"/>
            </a:endParaRPr>
          </a:p>
        </p:txBody>
      </p:sp>
      <p:pic>
        <p:nvPicPr>
          <p:cNvPr id="103" name="Google Shape;103;p18"/>
          <p:cNvPicPr preferRelativeResize="0"/>
          <p:nvPr/>
        </p:nvPicPr>
        <p:blipFill>
          <a:blip r:embed="rId3">
            <a:alphaModFix/>
          </a:blip>
          <a:stretch>
            <a:fillRect/>
          </a:stretch>
        </p:blipFill>
        <p:spPr>
          <a:xfrm>
            <a:off x="86025" y="189525"/>
            <a:ext cx="1898575" cy="126342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2">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9"/>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6000">
                <a:latin typeface="Bubblegum Sans"/>
                <a:ea typeface="Bubblegum Sans"/>
                <a:cs typeface="Bubblegum Sans"/>
                <a:sym typeface="Bubblegum Sans"/>
              </a:rPr>
              <a:t>During the Attack?</a:t>
            </a:r>
            <a:endParaRPr sz="6000">
              <a:latin typeface="Bubblegum Sans"/>
              <a:ea typeface="Bubblegum Sans"/>
              <a:cs typeface="Bubblegum Sans"/>
              <a:sym typeface="Bubblegum Sans"/>
            </a:endParaRPr>
          </a:p>
        </p:txBody>
      </p:sp>
      <p:sp>
        <p:nvSpPr>
          <p:cNvPr id="109" name="Google Shape;109;p19"/>
          <p:cNvSpPr txBox="1"/>
          <p:nvPr>
            <p:ph idx="1" type="body"/>
          </p:nvPr>
        </p:nvSpPr>
        <p:spPr>
          <a:xfrm>
            <a:off x="0" y="1713150"/>
            <a:ext cx="9090600" cy="3383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lang="en" sz="2400">
                <a:solidFill>
                  <a:srgbClr val="000000"/>
                </a:solidFill>
                <a:highlight>
                  <a:srgbClr val="FFFFFF"/>
                </a:highlight>
                <a:latin typeface="Acme"/>
                <a:ea typeface="Acme"/>
                <a:cs typeface="Acme"/>
                <a:sym typeface="Acme"/>
              </a:rPr>
              <a:t>As the attack unfolds, watch the play, not the net. </a:t>
            </a:r>
            <a:endParaRPr sz="2400">
              <a:solidFill>
                <a:srgbClr val="000000"/>
              </a:solidFill>
              <a:highlight>
                <a:srgbClr val="FFFFFF"/>
              </a:highlight>
              <a:latin typeface="Acme"/>
              <a:ea typeface="Acme"/>
              <a:cs typeface="Acme"/>
              <a:sym typeface="Acme"/>
            </a:endParaRPr>
          </a:p>
          <a:p>
            <a:pPr indent="0" lvl="0" marL="0" rtl="0" algn="l">
              <a:spcBef>
                <a:spcPts val="1200"/>
              </a:spcBef>
              <a:spcAft>
                <a:spcPts val="0"/>
              </a:spcAft>
              <a:buNone/>
            </a:pPr>
            <a:r>
              <a:rPr lang="en" sz="2400">
                <a:solidFill>
                  <a:srgbClr val="000000"/>
                </a:solidFill>
                <a:highlight>
                  <a:srgbClr val="FFFFFF"/>
                </a:highlight>
                <a:latin typeface="Acme"/>
                <a:ea typeface="Acme"/>
                <a:cs typeface="Acme"/>
                <a:sym typeface="Acme"/>
              </a:rPr>
              <a:t>Once the attacker is identified and feet placement in relation to the attack line is noted, or when a player might contact the net while playing the ball, that’s the proper time to shift our second referee eyes to the net and centerline. </a:t>
            </a:r>
            <a:endParaRPr sz="2400">
              <a:solidFill>
                <a:srgbClr val="000000"/>
              </a:solidFill>
              <a:highlight>
                <a:srgbClr val="FFFFFF"/>
              </a:highlight>
              <a:latin typeface="Acme"/>
              <a:ea typeface="Acme"/>
              <a:cs typeface="Acme"/>
              <a:sym typeface="Acme"/>
            </a:endParaRPr>
          </a:p>
          <a:p>
            <a:pPr indent="0" lvl="0" marL="0" rtl="0" algn="l">
              <a:spcBef>
                <a:spcPts val="1200"/>
              </a:spcBef>
              <a:spcAft>
                <a:spcPts val="1200"/>
              </a:spcAft>
              <a:buNone/>
            </a:pPr>
            <a:r>
              <a:rPr lang="en" sz="2400">
                <a:solidFill>
                  <a:srgbClr val="000000"/>
                </a:solidFill>
                <a:highlight>
                  <a:srgbClr val="FFFFFF"/>
                </a:highlight>
                <a:latin typeface="Acme"/>
                <a:ea typeface="Acme"/>
                <a:cs typeface="Acme"/>
                <a:sym typeface="Acme"/>
              </a:rPr>
              <a:t>Focus on the blockers without ignoring the offensive players. Don’t follow the ball as it crosses beyond the blockers. Keep those eyes front and center until no player at the net can commit a fault.</a:t>
            </a:r>
            <a:endParaRPr sz="2400">
              <a:latin typeface="Acme"/>
              <a:ea typeface="Acme"/>
              <a:cs typeface="Acme"/>
              <a:sym typeface="Acme"/>
            </a:endParaRPr>
          </a:p>
        </p:txBody>
      </p:sp>
      <p:pic>
        <p:nvPicPr>
          <p:cNvPr id="110" name="Google Shape;110;p19"/>
          <p:cNvPicPr preferRelativeResize="0"/>
          <p:nvPr/>
        </p:nvPicPr>
        <p:blipFill>
          <a:blip r:embed="rId3">
            <a:alphaModFix/>
          </a:blip>
          <a:stretch>
            <a:fillRect/>
          </a:stretch>
        </p:blipFill>
        <p:spPr>
          <a:xfrm>
            <a:off x="7355900" y="988075"/>
            <a:ext cx="1489025" cy="12483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9">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9">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9">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0"/>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5600">
                <a:latin typeface="Bubblegum Sans"/>
                <a:ea typeface="Bubblegum Sans"/>
                <a:cs typeface="Bubblegum Sans"/>
                <a:sym typeface="Bubblegum Sans"/>
              </a:rPr>
              <a:t>When Does the R2 Transition?</a:t>
            </a:r>
            <a:endParaRPr sz="5600">
              <a:latin typeface="Bubblegum Sans"/>
              <a:ea typeface="Bubblegum Sans"/>
              <a:cs typeface="Bubblegum Sans"/>
              <a:sym typeface="Bubblegum Sans"/>
            </a:endParaRPr>
          </a:p>
        </p:txBody>
      </p:sp>
      <p:sp>
        <p:nvSpPr>
          <p:cNvPr id="116" name="Google Shape;116;p20"/>
          <p:cNvSpPr txBox="1"/>
          <p:nvPr>
            <p:ph idx="1" type="body"/>
          </p:nvPr>
        </p:nvSpPr>
        <p:spPr>
          <a:xfrm>
            <a:off x="53525" y="1734575"/>
            <a:ext cx="9090600" cy="3351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solidFill>
                  <a:srgbClr val="000000"/>
                </a:solidFill>
                <a:highlight>
                  <a:srgbClr val="FFFFFF"/>
                </a:highlight>
                <a:latin typeface="Acme"/>
                <a:ea typeface="Acme"/>
                <a:cs typeface="Acme"/>
                <a:sym typeface="Acme"/>
              </a:rPr>
              <a:t>When do you see first team contact?</a:t>
            </a:r>
            <a:endParaRPr sz="2400">
              <a:solidFill>
                <a:srgbClr val="000000"/>
              </a:solidFill>
              <a:highlight>
                <a:srgbClr val="FFFFFF"/>
              </a:highlight>
              <a:latin typeface="Acme"/>
              <a:ea typeface="Acme"/>
              <a:cs typeface="Acme"/>
              <a:sym typeface="Acme"/>
            </a:endParaRPr>
          </a:p>
          <a:p>
            <a:pPr indent="0" lvl="0" marL="0" rtl="0" algn="l">
              <a:spcBef>
                <a:spcPts val="1200"/>
              </a:spcBef>
              <a:spcAft>
                <a:spcPts val="0"/>
              </a:spcAft>
              <a:buNone/>
            </a:pPr>
            <a:r>
              <a:rPr lang="en" sz="2400">
                <a:solidFill>
                  <a:srgbClr val="000000"/>
                </a:solidFill>
                <a:highlight>
                  <a:srgbClr val="FFFFFF"/>
                </a:highlight>
                <a:latin typeface="Acme"/>
                <a:ea typeface="Acme"/>
                <a:cs typeface="Acme"/>
                <a:sym typeface="Acme"/>
              </a:rPr>
              <a:t>When all is clear, track down the ball quickly while transitioning sideways with a purpose to the blockers’ side with a direction step and then a crossover step, but not a Sunday stroll. </a:t>
            </a:r>
            <a:endParaRPr sz="2400">
              <a:solidFill>
                <a:srgbClr val="000000"/>
              </a:solidFill>
              <a:highlight>
                <a:srgbClr val="FFFFFF"/>
              </a:highlight>
              <a:latin typeface="Acme"/>
              <a:ea typeface="Acme"/>
              <a:cs typeface="Acme"/>
              <a:sym typeface="Acme"/>
            </a:endParaRPr>
          </a:p>
          <a:p>
            <a:pPr indent="0" lvl="0" marL="0" rtl="0" algn="l">
              <a:spcBef>
                <a:spcPts val="1200"/>
              </a:spcBef>
              <a:spcAft>
                <a:spcPts val="1200"/>
              </a:spcAft>
              <a:buNone/>
            </a:pPr>
            <a:r>
              <a:rPr lang="en" sz="2400">
                <a:solidFill>
                  <a:srgbClr val="000000"/>
                </a:solidFill>
                <a:highlight>
                  <a:srgbClr val="FFFFFF"/>
                </a:highlight>
                <a:latin typeface="Acme"/>
                <a:ea typeface="Acme"/>
                <a:cs typeface="Acme"/>
                <a:sym typeface="Acme"/>
              </a:rPr>
              <a:t>Be in position before the second team contact and start all over again with a broad view to observe the entire playing action develop.</a:t>
            </a:r>
            <a:endParaRPr sz="2400">
              <a:latin typeface="Acme"/>
              <a:ea typeface="Acme"/>
              <a:cs typeface="Acme"/>
              <a:sym typeface="Acme"/>
            </a:endParaRPr>
          </a:p>
        </p:txBody>
      </p:sp>
      <p:pic>
        <p:nvPicPr>
          <p:cNvPr id="117" name="Google Shape;117;p20"/>
          <p:cNvPicPr preferRelativeResize="0"/>
          <p:nvPr/>
        </p:nvPicPr>
        <p:blipFill>
          <a:blip r:embed="rId3">
            <a:alphaModFix/>
          </a:blip>
          <a:stretch>
            <a:fillRect/>
          </a:stretch>
        </p:blipFill>
        <p:spPr>
          <a:xfrm>
            <a:off x="4516675" y="1523275"/>
            <a:ext cx="784757" cy="7677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1"/>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6000">
                <a:latin typeface="Bubblegum Sans"/>
                <a:ea typeface="Bubblegum Sans"/>
                <a:cs typeface="Bubblegum Sans"/>
                <a:sym typeface="Bubblegum Sans"/>
              </a:rPr>
              <a:t>R2 &amp; the Line-Up Card!</a:t>
            </a:r>
            <a:endParaRPr sz="6000">
              <a:latin typeface="Bubblegum Sans"/>
              <a:ea typeface="Bubblegum Sans"/>
              <a:cs typeface="Bubblegum Sans"/>
              <a:sym typeface="Bubblegum Sans"/>
            </a:endParaRPr>
          </a:p>
        </p:txBody>
      </p:sp>
      <p:sp>
        <p:nvSpPr>
          <p:cNvPr id="123" name="Google Shape;123;p21"/>
          <p:cNvSpPr txBox="1"/>
          <p:nvPr>
            <p:ph idx="1" type="body"/>
          </p:nvPr>
        </p:nvSpPr>
        <p:spPr>
          <a:xfrm>
            <a:off x="45725" y="1714500"/>
            <a:ext cx="9052500" cy="3383400"/>
          </a:xfrm>
          <a:prstGeom prst="rect">
            <a:avLst/>
          </a:prstGeom>
        </p:spPr>
        <p:txBody>
          <a:bodyPr anchorCtr="0" anchor="t" bIns="91425" lIns="91425" spcFirstLastPara="1" rIns="91425" wrap="square" tIns="91425">
            <a:normAutofit fontScale="62500" lnSpcReduction="20000"/>
          </a:bodyPr>
          <a:lstStyle/>
          <a:p>
            <a:pPr indent="0" lvl="0" marL="0" rtl="0" algn="l">
              <a:spcBef>
                <a:spcPts val="0"/>
              </a:spcBef>
              <a:spcAft>
                <a:spcPts val="0"/>
              </a:spcAft>
              <a:buNone/>
            </a:pPr>
            <a:r>
              <a:rPr lang="en" sz="2492">
                <a:solidFill>
                  <a:srgbClr val="222222"/>
                </a:solidFill>
                <a:highlight>
                  <a:srgbClr val="FFFFFF"/>
                </a:highlight>
                <a:latin typeface="Acme"/>
                <a:ea typeface="Acme"/>
                <a:cs typeface="Acme"/>
                <a:sym typeface="Acme"/>
              </a:rPr>
              <a:t>Rule 5-3-2b is not new. The requirement of the R2 to have a lineup “card” has been required for years. What they do with that card is where the recommendations come in. This was the purpose of the POE – to both remind officials that the lineup card is a required tool and to provide different ways in which the lineup card can be used.</a:t>
            </a:r>
            <a:endParaRPr sz="2492">
              <a:solidFill>
                <a:srgbClr val="222222"/>
              </a:solidFill>
              <a:highlight>
                <a:srgbClr val="FFFFFF"/>
              </a:highlight>
              <a:latin typeface="Acme"/>
              <a:ea typeface="Acme"/>
              <a:cs typeface="Acme"/>
              <a:sym typeface="Acme"/>
            </a:endParaRPr>
          </a:p>
          <a:p>
            <a:pPr indent="-327516" lvl="0" marL="596900" rtl="0" algn="l">
              <a:spcBef>
                <a:spcPts val="1200"/>
              </a:spcBef>
              <a:spcAft>
                <a:spcPts val="0"/>
              </a:spcAft>
              <a:buClr>
                <a:srgbClr val="222222"/>
              </a:buClr>
              <a:buSzPct val="100000"/>
              <a:buFont typeface="Acme"/>
              <a:buChar char="●"/>
            </a:pPr>
            <a:r>
              <a:rPr lang="en" sz="2492">
                <a:solidFill>
                  <a:srgbClr val="222222"/>
                </a:solidFill>
                <a:highlight>
                  <a:srgbClr val="FFFFFF"/>
                </a:highlight>
                <a:latin typeface="Acme"/>
                <a:ea typeface="Acme"/>
                <a:cs typeface="Acme"/>
                <a:sym typeface="Acme"/>
              </a:rPr>
              <a:t>The lineup card is a tool to assist the second referee  and </a:t>
            </a:r>
            <a:r>
              <a:rPr lang="en" sz="2492">
                <a:solidFill>
                  <a:srgbClr val="222222"/>
                </a:solidFill>
                <a:highlight>
                  <a:srgbClr val="FFFF00"/>
                </a:highlight>
                <a:latin typeface="Acme"/>
                <a:ea typeface="Acme"/>
                <a:cs typeface="Acme"/>
                <a:sym typeface="Acme"/>
              </a:rPr>
              <a:t>is used to record starting lineups and verify each team's lineup at the start of each set</a:t>
            </a:r>
            <a:r>
              <a:rPr lang="en" sz="2492">
                <a:solidFill>
                  <a:srgbClr val="222222"/>
                </a:solidFill>
                <a:highlight>
                  <a:srgbClr val="FFFFFF"/>
                </a:highlight>
                <a:latin typeface="Acme"/>
                <a:ea typeface="Acme"/>
                <a:cs typeface="Acme"/>
                <a:sym typeface="Acme"/>
              </a:rPr>
              <a:t> (Requirement reminder).</a:t>
            </a:r>
            <a:endParaRPr sz="2492">
              <a:solidFill>
                <a:srgbClr val="222222"/>
              </a:solidFill>
              <a:highlight>
                <a:srgbClr val="FFFFFF"/>
              </a:highlight>
              <a:latin typeface="Acme"/>
              <a:ea typeface="Acme"/>
              <a:cs typeface="Acme"/>
              <a:sym typeface="Acme"/>
            </a:endParaRPr>
          </a:p>
          <a:p>
            <a:pPr indent="-327516" lvl="0" marL="596900" rtl="0" algn="l">
              <a:spcBef>
                <a:spcPts val="0"/>
              </a:spcBef>
              <a:spcAft>
                <a:spcPts val="0"/>
              </a:spcAft>
              <a:buClr>
                <a:srgbClr val="222222"/>
              </a:buClr>
              <a:buSzPct val="100000"/>
              <a:buFont typeface="Acme"/>
              <a:buChar char="●"/>
            </a:pPr>
            <a:r>
              <a:rPr lang="en" sz="2492">
                <a:solidFill>
                  <a:srgbClr val="222222"/>
                </a:solidFill>
                <a:highlight>
                  <a:srgbClr val="FFFFFF"/>
                </a:highlight>
                <a:latin typeface="Acme"/>
                <a:ea typeface="Acme"/>
                <a:cs typeface="Acme"/>
                <a:sym typeface="Acme"/>
              </a:rPr>
              <a:t>The second referee can also use the lineup card to: </a:t>
            </a:r>
            <a:endParaRPr sz="2492">
              <a:solidFill>
                <a:srgbClr val="222222"/>
              </a:solidFill>
              <a:highlight>
                <a:srgbClr val="FFFFFF"/>
              </a:highlight>
              <a:latin typeface="Acme"/>
              <a:ea typeface="Acme"/>
              <a:cs typeface="Acme"/>
              <a:sym typeface="Acme"/>
            </a:endParaRPr>
          </a:p>
          <a:p>
            <a:pPr indent="457200" lvl="0" marL="457200" rtl="0" algn="l">
              <a:spcBef>
                <a:spcPts val="1000"/>
              </a:spcBef>
              <a:spcAft>
                <a:spcPts val="0"/>
              </a:spcAft>
              <a:buNone/>
            </a:pPr>
            <a:r>
              <a:rPr lang="en" sz="2492">
                <a:solidFill>
                  <a:srgbClr val="222222"/>
                </a:solidFill>
                <a:highlight>
                  <a:srgbClr val="FFFFFF"/>
                </a:highlight>
                <a:latin typeface="Acme"/>
                <a:ea typeface="Acme"/>
                <a:cs typeface="Acme"/>
                <a:sym typeface="Acme"/>
              </a:rPr>
              <a:t>1. Record Substitutions; </a:t>
            </a:r>
            <a:endParaRPr sz="2492">
              <a:solidFill>
                <a:srgbClr val="222222"/>
              </a:solidFill>
              <a:highlight>
                <a:srgbClr val="FFFFFF"/>
              </a:highlight>
              <a:latin typeface="Acme"/>
              <a:ea typeface="Acme"/>
              <a:cs typeface="Acme"/>
              <a:sym typeface="Acme"/>
            </a:endParaRPr>
          </a:p>
          <a:p>
            <a:pPr indent="457200" lvl="0" marL="457200" rtl="0" algn="l">
              <a:spcBef>
                <a:spcPts val="1000"/>
              </a:spcBef>
              <a:spcAft>
                <a:spcPts val="0"/>
              </a:spcAft>
              <a:buNone/>
            </a:pPr>
            <a:r>
              <a:rPr lang="en" sz="2492">
                <a:solidFill>
                  <a:srgbClr val="222222"/>
                </a:solidFill>
                <a:highlight>
                  <a:srgbClr val="FFFFFF"/>
                </a:highlight>
                <a:latin typeface="Acme"/>
                <a:ea typeface="Acme"/>
                <a:cs typeface="Acme"/>
                <a:sym typeface="Acme"/>
              </a:rPr>
              <a:t>2. Record time-outs used by each team; </a:t>
            </a:r>
            <a:endParaRPr sz="2492">
              <a:solidFill>
                <a:srgbClr val="222222"/>
              </a:solidFill>
              <a:highlight>
                <a:srgbClr val="FFFFFF"/>
              </a:highlight>
              <a:latin typeface="Acme"/>
              <a:ea typeface="Acme"/>
              <a:cs typeface="Acme"/>
              <a:sym typeface="Acme"/>
            </a:endParaRPr>
          </a:p>
          <a:p>
            <a:pPr indent="457200" lvl="0" marL="457200" rtl="0" algn="l">
              <a:spcBef>
                <a:spcPts val="1000"/>
              </a:spcBef>
              <a:spcAft>
                <a:spcPts val="0"/>
              </a:spcAft>
              <a:buNone/>
            </a:pPr>
            <a:r>
              <a:rPr lang="en" sz="2492">
                <a:solidFill>
                  <a:srgbClr val="222222"/>
                </a:solidFill>
                <a:highlight>
                  <a:srgbClr val="FFFFFF"/>
                </a:highlight>
                <a:latin typeface="Acme"/>
                <a:ea typeface="Acme"/>
                <a:cs typeface="Acme"/>
                <a:sym typeface="Acme"/>
              </a:rPr>
              <a:t>3. Identify players (circle the back-row setter); and/or </a:t>
            </a:r>
            <a:endParaRPr sz="2492">
              <a:solidFill>
                <a:srgbClr val="222222"/>
              </a:solidFill>
              <a:highlight>
                <a:srgbClr val="FFFFFF"/>
              </a:highlight>
              <a:latin typeface="Acme"/>
              <a:ea typeface="Acme"/>
              <a:cs typeface="Acme"/>
              <a:sym typeface="Acme"/>
            </a:endParaRPr>
          </a:p>
          <a:p>
            <a:pPr indent="457200" lvl="0" marL="457200" rtl="0" algn="l">
              <a:spcBef>
                <a:spcPts val="1000"/>
              </a:spcBef>
              <a:spcAft>
                <a:spcPts val="0"/>
              </a:spcAft>
              <a:buNone/>
            </a:pPr>
            <a:r>
              <a:rPr lang="en" sz="2492">
                <a:solidFill>
                  <a:srgbClr val="222222"/>
                </a:solidFill>
                <a:highlight>
                  <a:srgbClr val="FFFFFF"/>
                </a:highlight>
                <a:latin typeface="Acme"/>
                <a:ea typeface="Acme"/>
                <a:cs typeface="Acme"/>
                <a:sym typeface="Acme"/>
              </a:rPr>
              <a:t>4. Record Yellow/Red Cards (Recommendations).</a:t>
            </a:r>
            <a:endParaRPr sz="2492">
              <a:solidFill>
                <a:srgbClr val="222222"/>
              </a:solidFill>
              <a:highlight>
                <a:srgbClr val="FFFFFF"/>
              </a:highlight>
              <a:latin typeface="Acme"/>
              <a:ea typeface="Acme"/>
              <a:cs typeface="Acme"/>
              <a:sym typeface="Acme"/>
            </a:endParaRPr>
          </a:p>
          <a:p>
            <a:pPr indent="0" lvl="0" marL="0" rtl="0" algn="l">
              <a:spcBef>
                <a:spcPts val="1000"/>
              </a:spcBef>
              <a:spcAft>
                <a:spcPts val="1200"/>
              </a:spcAft>
              <a:buNone/>
            </a:pPr>
            <a:r>
              <a:t/>
            </a:r>
            <a:endParaRPr sz="1100">
              <a:solidFill>
                <a:srgbClr val="222222"/>
              </a:solidFill>
              <a:highlight>
                <a:srgbClr val="FFFFFF"/>
              </a:highlight>
              <a:latin typeface="Arial"/>
              <a:ea typeface="Arial"/>
              <a:cs typeface="Arial"/>
              <a:sym typeface="Arial"/>
            </a:endParaRPr>
          </a:p>
        </p:txBody>
      </p:sp>
      <p:pic>
        <p:nvPicPr>
          <p:cNvPr id="124" name="Google Shape;124;p21"/>
          <p:cNvPicPr preferRelativeResize="0"/>
          <p:nvPr/>
        </p:nvPicPr>
        <p:blipFill>
          <a:blip r:embed="rId3">
            <a:alphaModFix/>
          </a:blip>
          <a:stretch>
            <a:fillRect/>
          </a:stretch>
        </p:blipFill>
        <p:spPr>
          <a:xfrm>
            <a:off x="5867400" y="3112775"/>
            <a:ext cx="2590799" cy="15544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1A237E"/>
      </a:accent5>
      <a:accent6>
        <a:srgbClr val="F4B400"/>
      </a:accent6>
      <a:hlink>
        <a:srgbClr val="1A237E"/>
      </a:hlink>
      <a:folHlink>
        <a:srgbClr val="1A237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